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7" r:id="rId7"/>
    <p:sldId id="262" r:id="rId8"/>
    <p:sldId id="263" r:id="rId9"/>
    <p:sldId id="264" r:id="rId10"/>
    <p:sldId id="265" r:id="rId11"/>
  </p:sldIdLst>
  <p:sldSz cx="5689600" cy="8216900"/>
  <p:notesSz cx="5689600" cy="82169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18" autoAdjust="0"/>
    <p:restoredTop sz="94660"/>
  </p:normalViewPr>
  <p:slideViewPr>
    <p:cSldViewPr>
      <p:cViewPr varScale="1">
        <p:scale>
          <a:sx n="54" d="100"/>
          <a:sy n="54" d="100"/>
        </p:scale>
        <p:origin x="2730"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그룹 45">
            <a:extLst>
              <a:ext uri="{FF2B5EF4-FFF2-40B4-BE49-F238E27FC236}">
                <a16:creationId xmlns:a16="http://schemas.microsoft.com/office/drawing/2014/main" id="{25C037F3-B7FD-45DE-904B-D22D2DB090C5}"/>
              </a:ext>
            </a:extLst>
          </p:cNvPr>
          <p:cNvGrpSpPr/>
          <p:nvPr/>
        </p:nvGrpSpPr>
        <p:grpSpPr>
          <a:xfrm>
            <a:off x="0" y="-3"/>
            <a:ext cx="6958313" cy="8208003"/>
            <a:chOff x="0" y="-3"/>
            <a:chExt cx="6958313" cy="8208003"/>
          </a:xfrm>
        </p:grpSpPr>
        <p:grpSp>
          <p:nvGrpSpPr>
            <p:cNvPr id="43" name="그룹 42">
              <a:extLst>
                <a:ext uri="{FF2B5EF4-FFF2-40B4-BE49-F238E27FC236}">
                  <a16:creationId xmlns:a16="http://schemas.microsoft.com/office/drawing/2014/main" id="{80D76A2C-55F7-4A58-9BB1-61C6C4D2F808}"/>
                </a:ext>
              </a:extLst>
            </p:cNvPr>
            <p:cNvGrpSpPr/>
            <p:nvPr/>
          </p:nvGrpSpPr>
          <p:grpSpPr>
            <a:xfrm>
              <a:off x="0" y="-3"/>
              <a:ext cx="6958313" cy="8208003"/>
              <a:chOff x="0" y="-3"/>
              <a:chExt cx="6958313" cy="8208003"/>
            </a:xfrm>
          </p:grpSpPr>
          <p:sp>
            <p:nvSpPr>
              <p:cNvPr id="35" name="object 35"/>
              <p:cNvSpPr/>
              <p:nvPr/>
            </p:nvSpPr>
            <p:spPr>
              <a:xfrm>
                <a:off x="4203496" y="-3"/>
                <a:ext cx="1376489" cy="1440002"/>
              </a:xfrm>
              <a:custGeom>
                <a:avLst/>
                <a:gdLst/>
                <a:ahLst/>
                <a:cxnLst/>
                <a:rect l="l" t="t" r="r" b="b"/>
                <a:pathLst>
                  <a:path w="1376489" h="1440002">
                    <a:moveTo>
                      <a:pt x="1376489" y="3"/>
                    </a:moveTo>
                    <a:lnTo>
                      <a:pt x="963542" y="3"/>
                    </a:lnTo>
                    <a:lnTo>
                      <a:pt x="0" y="12"/>
                    </a:lnTo>
                    <a:lnTo>
                      <a:pt x="0" y="324002"/>
                    </a:lnTo>
                    <a:lnTo>
                      <a:pt x="1115999" y="324002"/>
                    </a:lnTo>
                    <a:lnTo>
                      <a:pt x="1115999" y="1440002"/>
                    </a:lnTo>
                    <a:lnTo>
                      <a:pt x="1376489" y="1440002"/>
                    </a:lnTo>
                    <a:lnTo>
                      <a:pt x="1376489" y="3"/>
                    </a:lnTo>
                    <a:close/>
                  </a:path>
                </a:pathLst>
              </a:custGeom>
              <a:solidFill>
                <a:srgbClr val="ACE0F8"/>
              </a:solidFill>
            </p:spPr>
            <p:txBody>
              <a:bodyPr wrap="square" lIns="0" tIns="0" rIns="0" bIns="0" rtlCol="0">
                <a:noAutofit/>
              </a:bodyPr>
              <a:lstStyle/>
              <a:p>
                <a:endParaRPr/>
              </a:p>
            </p:txBody>
          </p:sp>
          <p:sp>
            <p:nvSpPr>
              <p:cNvPr id="36" name="object 36"/>
              <p:cNvSpPr/>
              <p:nvPr/>
            </p:nvSpPr>
            <p:spPr>
              <a:xfrm>
                <a:off x="5581799" y="-3"/>
                <a:ext cx="1376514" cy="1440002"/>
              </a:xfrm>
              <a:custGeom>
                <a:avLst/>
                <a:gdLst/>
                <a:ahLst/>
                <a:cxnLst/>
                <a:rect l="l" t="t" r="r" b="b"/>
                <a:pathLst>
                  <a:path w="1376514" h="1440002">
                    <a:moveTo>
                      <a:pt x="106199" y="3"/>
                    </a:moveTo>
                    <a:lnTo>
                      <a:pt x="17" y="3"/>
                    </a:lnTo>
                    <a:lnTo>
                      <a:pt x="25" y="1440002"/>
                    </a:lnTo>
                    <a:lnTo>
                      <a:pt x="106199" y="1440002"/>
                    </a:lnTo>
                    <a:lnTo>
                      <a:pt x="106199" y="3"/>
                    </a:lnTo>
                    <a:close/>
                  </a:path>
                </a:pathLst>
              </a:custGeom>
              <a:solidFill>
                <a:srgbClr val="4CC8F3"/>
              </a:solidFill>
            </p:spPr>
            <p:txBody>
              <a:bodyPr wrap="square" lIns="0" tIns="0" rIns="0" bIns="0" rtlCol="0">
                <a:noAutofit/>
              </a:bodyPr>
              <a:lstStyle/>
              <a:p>
                <a:endParaRPr/>
              </a:p>
            </p:txBody>
          </p:sp>
          <p:sp>
            <p:nvSpPr>
              <p:cNvPr id="20" name="object 20"/>
              <p:cNvSpPr/>
              <p:nvPr/>
            </p:nvSpPr>
            <p:spPr>
              <a:xfrm>
                <a:off x="0" y="1609995"/>
                <a:ext cx="5582653" cy="6598005"/>
              </a:xfrm>
              <a:custGeom>
                <a:avLst/>
                <a:gdLst/>
                <a:ahLst/>
                <a:cxnLst/>
                <a:rect l="l" t="t" r="r" b="b"/>
                <a:pathLst>
                  <a:path w="5582653" h="6598005">
                    <a:moveTo>
                      <a:pt x="5582653" y="6136855"/>
                    </a:moveTo>
                    <a:lnTo>
                      <a:pt x="320294" y="6136855"/>
                    </a:lnTo>
                    <a:lnTo>
                      <a:pt x="320294" y="0"/>
                    </a:lnTo>
                    <a:lnTo>
                      <a:pt x="0" y="0"/>
                    </a:lnTo>
                    <a:lnTo>
                      <a:pt x="0" y="6598001"/>
                    </a:lnTo>
                    <a:lnTo>
                      <a:pt x="5582653" y="6598001"/>
                    </a:lnTo>
                    <a:lnTo>
                      <a:pt x="5582653" y="6136855"/>
                    </a:lnTo>
                    <a:close/>
                  </a:path>
                </a:pathLst>
              </a:custGeom>
              <a:solidFill>
                <a:srgbClr val="4CC8F3"/>
              </a:solidFill>
            </p:spPr>
            <p:txBody>
              <a:bodyPr wrap="square" lIns="0" tIns="0" rIns="0" bIns="0" rtlCol="0">
                <a:noAutofit/>
              </a:bodyPr>
              <a:lstStyle/>
              <a:p>
                <a:endParaRPr/>
              </a:p>
            </p:txBody>
          </p:sp>
          <p:sp>
            <p:nvSpPr>
              <p:cNvPr id="21" name="object 21"/>
              <p:cNvSpPr/>
              <p:nvPr/>
            </p:nvSpPr>
            <p:spPr>
              <a:xfrm>
                <a:off x="210703"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22" name="object 22"/>
              <p:cNvSpPr/>
              <p:nvPr/>
            </p:nvSpPr>
            <p:spPr>
              <a:xfrm>
                <a:off x="5573649" y="7746847"/>
                <a:ext cx="114363" cy="461149"/>
              </a:xfrm>
              <a:custGeom>
                <a:avLst/>
                <a:gdLst/>
                <a:ahLst/>
                <a:cxnLst/>
                <a:rect l="l" t="t" r="r" b="b"/>
                <a:pathLst>
                  <a:path w="114363" h="461149">
                    <a:moveTo>
                      <a:pt x="114350" y="0"/>
                    </a:moveTo>
                    <a:lnTo>
                      <a:pt x="0" y="0"/>
                    </a:lnTo>
                    <a:lnTo>
                      <a:pt x="0" y="461149"/>
                    </a:lnTo>
                    <a:lnTo>
                      <a:pt x="114350" y="461149"/>
                    </a:lnTo>
                    <a:lnTo>
                      <a:pt x="114350" y="0"/>
                    </a:lnTo>
                    <a:close/>
                  </a:path>
                </a:pathLst>
              </a:custGeom>
              <a:solidFill>
                <a:srgbClr val="ACE0F8"/>
              </a:solidFill>
            </p:spPr>
            <p:txBody>
              <a:bodyPr wrap="square" lIns="0" tIns="0" rIns="0" bIns="0" rtlCol="0">
                <a:noAutofit/>
              </a:bodyPr>
              <a:lstStyle/>
              <a:p>
                <a:endParaRPr/>
              </a:p>
            </p:txBody>
          </p:sp>
          <p:sp>
            <p:nvSpPr>
              <p:cNvPr id="23" name="object 23"/>
              <p:cNvSpPr/>
              <p:nvPr/>
            </p:nvSpPr>
            <p:spPr>
              <a:xfrm>
                <a:off x="569649" y="1782304"/>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24" name="object 24"/>
              <p:cNvSpPr/>
              <p:nvPr/>
            </p:nvSpPr>
            <p:spPr>
              <a:xfrm>
                <a:off x="932831" y="1853868"/>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6989A"/>
                </a:solidFill>
              </a:ln>
            </p:spPr>
            <p:txBody>
              <a:bodyPr wrap="square" lIns="0" tIns="0" rIns="0" bIns="0" rtlCol="0">
                <a:noAutofit/>
              </a:bodyPr>
              <a:lstStyle/>
              <a:p>
                <a:endParaRPr/>
              </a:p>
            </p:txBody>
          </p:sp>
          <p:sp>
            <p:nvSpPr>
              <p:cNvPr id="25" name="object 25"/>
              <p:cNvSpPr/>
              <p:nvPr/>
            </p:nvSpPr>
            <p:spPr>
              <a:xfrm>
                <a:off x="1236894" y="18230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7" y="103950"/>
                    </a:lnTo>
                    <a:lnTo>
                      <a:pt x="8127" y="352489"/>
                    </a:lnTo>
                    <a:lnTo>
                      <a:pt x="11391" y="397968"/>
                    </a:lnTo>
                  </a:path>
                </a:pathLst>
              </a:custGeom>
              <a:ln w="12699">
                <a:solidFill>
                  <a:srgbClr val="96989A"/>
                </a:solidFill>
              </a:ln>
            </p:spPr>
            <p:txBody>
              <a:bodyPr wrap="square" lIns="0" tIns="0" rIns="0" bIns="0" rtlCol="0">
                <a:noAutofit/>
              </a:bodyPr>
              <a:lstStyle/>
              <a:p>
                <a:endParaRPr/>
              </a:p>
            </p:txBody>
          </p:sp>
          <p:sp>
            <p:nvSpPr>
              <p:cNvPr id="26" name="object 26"/>
              <p:cNvSpPr/>
              <p:nvPr/>
            </p:nvSpPr>
            <p:spPr>
              <a:xfrm>
                <a:off x="1242584" y="1832989"/>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27" name="object 27"/>
              <p:cNvSpPr/>
              <p:nvPr/>
            </p:nvSpPr>
            <p:spPr>
              <a:xfrm>
                <a:off x="589182" y="1812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28" name="object 28"/>
              <p:cNvSpPr/>
              <p:nvPr/>
            </p:nvSpPr>
            <p:spPr>
              <a:xfrm>
                <a:off x="598948" y="2220987"/>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34" name="object 34"/>
              <p:cNvSpPr/>
              <p:nvPr/>
            </p:nvSpPr>
            <p:spPr>
              <a:xfrm>
                <a:off x="1094400" y="2762128"/>
                <a:ext cx="3358934" cy="3348000"/>
              </a:xfrm>
              <a:prstGeom prst="rect">
                <a:avLst/>
              </a:prstGeom>
              <a:blipFill>
                <a:blip r:embed="rId2" cstate="print"/>
                <a:stretch>
                  <a:fillRect/>
                </a:stretch>
              </a:blipFill>
            </p:spPr>
            <p:txBody>
              <a:bodyPr wrap="square" lIns="0" tIns="0" rIns="0" bIns="0" rtlCol="0">
                <a:noAutofit/>
              </a:bodyPr>
              <a:lstStyle/>
              <a:p>
                <a:endParaRPr/>
              </a:p>
            </p:txBody>
          </p:sp>
          <p:sp>
            <p:nvSpPr>
              <p:cNvPr id="18" name="object 18"/>
              <p:cNvSpPr/>
              <p:nvPr/>
            </p:nvSpPr>
            <p:spPr>
              <a:xfrm>
                <a:off x="1107503" y="390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CC8F3"/>
              </a:solidFill>
            </p:spPr>
            <p:txBody>
              <a:bodyPr wrap="square" lIns="0" tIns="0" rIns="0" bIns="0" rtlCol="0">
                <a:noAutofit/>
              </a:bodyPr>
              <a:lstStyle/>
              <a:p>
                <a:endParaRPr/>
              </a:p>
            </p:txBody>
          </p:sp>
          <p:sp>
            <p:nvSpPr>
              <p:cNvPr id="17" name="object 17"/>
              <p:cNvSpPr txBox="1"/>
              <p:nvPr/>
            </p:nvSpPr>
            <p:spPr>
              <a:xfrm>
                <a:off x="1276099" y="298450"/>
                <a:ext cx="781050" cy="152400"/>
              </a:xfrm>
              <a:prstGeom prst="rect">
                <a:avLst/>
              </a:prstGeom>
            </p:spPr>
            <p:txBody>
              <a:bodyPr wrap="square" lIns="0" tIns="7239" rIns="0" bIns="0" rtlCol="0">
                <a:noAutofit/>
              </a:bodyPr>
              <a:lstStyle/>
              <a:p>
                <a:pPr marL="12700">
                  <a:lnSpc>
                    <a:spcPts val="1140"/>
                  </a:lnSpc>
                </a:pPr>
                <a:r>
                  <a:rPr lang="es-ES" sz="1000" dirty="0">
                    <a:solidFill>
                      <a:srgbClr val="00AFEE"/>
                    </a:solidFill>
                    <a:latin typeface="Malgun Gothic"/>
                    <a:cs typeface="Malgun Gothic"/>
                  </a:rPr>
                  <a:t>Dios Creador</a:t>
                </a:r>
                <a:endParaRPr lang="es-ES" sz="1000" dirty="0">
                  <a:latin typeface="Malgun Gothic"/>
                  <a:cs typeface="Malgun Gothic"/>
                </a:endParaRPr>
              </a:p>
            </p:txBody>
          </p:sp>
          <p:sp>
            <p:nvSpPr>
              <p:cNvPr id="16" name="object 16"/>
              <p:cNvSpPr txBox="1"/>
              <p:nvPr/>
            </p:nvSpPr>
            <p:spPr>
              <a:xfrm>
                <a:off x="1250699" y="446281"/>
                <a:ext cx="3651501" cy="690369"/>
              </a:xfrm>
              <a:prstGeom prst="rect">
                <a:avLst/>
              </a:prstGeom>
            </p:spPr>
            <p:txBody>
              <a:bodyPr wrap="square" lIns="0" tIns="15843" rIns="0" bIns="0" rtlCol="0">
                <a:noAutofit/>
              </a:bodyPr>
              <a:lstStyle/>
              <a:p>
                <a:pPr marL="12700"/>
                <a:r>
                  <a:rPr lang="es-ES" sz="2000" dirty="0">
                    <a:solidFill>
                      <a:srgbClr val="363435"/>
                    </a:solidFill>
                    <a:latin typeface="Times New Roman" panose="02020603050405020304" pitchFamily="18" charset="0"/>
                    <a:cs typeface="Times New Roman" panose="02020603050405020304" pitchFamily="18" charset="0"/>
                  </a:rPr>
                  <a:t>El pecado de Adán y la promesa de salvación de Dios</a:t>
                </a:r>
                <a:endParaRPr lang="ko-KR" altLang="es-ES" sz="2000" dirty="0">
                  <a:latin typeface="Times New Roman" panose="02020603050405020304" pitchFamily="18" charset="0"/>
                  <a:cs typeface="Times New Roman" panose="02020603050405020304" pitchFamily="18" charset="0"/>
                </a:endParaRPr>
              </a:p>
              <a:p>
                <a:pPr marL="25400" marR="46100">
                  <a:lnSpc>
                    <a:spcPct val="143312"/>
                  </a:lnSpc>
                  <a:spcBef>
                    <a:spcPts val="125"/>
                  </a:spcBef>
                </a:pPr>
                <a:r>
                  <a:rPr lang="es-ES" altLang="ko-KR" sz="900" dirty="0">
                    <a:solidFill>
                      <a:srgbClr val="363435"/>
                    </a:solidFill>
                    <a:latin typeface="Malgun Gothic"/>
                    <a:cs typeface="Malgun Gothic"/>
                  </a:rPr>
                  <a:t>Gn</a:t>
                </a:r>
                <a:r>
                  <a:rPr lang="ko-KR" altLang="es-ES" sz="900" dirty="0">
                    <a:solidFill>
                      <a:srgbClr val="363435"/>
                    </a:solidFill>
                    <a:latin typeface="Malgun Gothic"/>
                    <a:cs typeface="Malgun Gothic"/>
                  </a:rPr>
                  <a:t> </a:t>
                </a:r>
                <a:r>
                  <a:rPr lang="es-ES" altLang="ko-KR" sz="900" dirty="0">
                    <a:solidFill>
                      <a:srgbClr val="363435"/>
                    </a:solidFill>
                    <a:latin typeface="Malgun Gothic"/>
                    <a:cs typeface="Malgun Gothic"/>
                  </a:rPr>
                  <a:t>3, Ro</a:t>
                </a:r>
                <a:r>
                  <a:rPr lang="ko-KR" altLang="es-ES" sz="900" dirty="0">
                    <a:solidFill>
                      <a:srgbClr val="363435"/>
                    </a:solidFill>
                    <a:latin typeface="Malgun Gothic"/>
                    <a:cs typeface="Malgun Gothic"/>
                  </a:rPr>
                  <a:t> </a:t>
                </a:r>
                <a:r>
                  <a:rPr lang="es-ES" altLang="ko-KR" sz="900" dirty="0">
                    <a:solidFill>
                      <a:srgbClr val="363435"/>
                    </a:solidFill>
                    <a:latin typeface="Malgun Gothic"/>
                    <a:cs typeface="Malgun Gothic"/>
                  </a:rPr>
                  <a:t>5:12~21</a:t>
                </a:r>
                <a:endParaRPr lang="ko-KR" altLang="es-ES" sz="900" dirty="0">
                  <a:latin typeface="Malgun Gothic"/>
                  <a:cs typeface="Malgun Gothic"/>
                </a:endParaRPr>
              </a:p>
              <a:p>
                <a:pPr marL="25400" marR="46100">
                  <a:lnSpc>
                    <a:spcPts val="1080"/>
                  </a:lnSpc>
                  <a:spcBef>
                    <a:spcPts val="54"/>
                  </a:spcBef>
                </a:pPr>
                <a:r>
                  <a:rPr lang="es-ES" sz="900" dirty="0">
                    <a:solidFill>
                      <a:srgbClr val="363435"/>
                    </a:solidFill>
                    <a:latin typeface="Malgun Gothic"/>
                    <a:cs typeface="Malgun Gothic"/>
                  </a:rPr>
                  <a:t>Himnario</a:t>
                </a:r>
                <a:r>
                  <a:rPr lang="ko-KR" altLang="es-ES" sz="900" dirty="0">
                    <a:solidFill>
                      <a:srgbClr val="363435"/>
                    </a:solidFill>
                    <a:latin typeface="Malgun Gothic"/>
                    <a:cs typeface="Malgun Gothic"/>
                  </a:rPr>
                  <a:t> </a:t>
                </a:r>
                <a:r>
                  <a:rPr lang="es-ES" altLang="ko-KR" sz="900" dirty="0">
                    <a:solidFill>
                      <a:srgbClr val="363435"/>
                    </a:solidFill>
                    <a:latin typeface="Malgun Gothic"/>
                    <a:cs typeface="Malgun Gothic"/>
                  </a:rPr>
                  <a:t>127</a:t>
                </a:r>
                <a:r>
                  <a:rPr lang="ko-KR" altLang="es-ES" sz="900" dirty="0">
                    <a:solidFill>
                      <a:srgbClr val="363435"/>
                    </a:solidFill>
                    <a:latin typeface="Malgun Gothic"/>
                    <a:cs typeface="Malgun Gothic"/>
                  </a:rPr>
                  <a:t> </a:t>
                </a:r>
                <a:r>
                  <a:rPr lang="es-ES" altLang="ko-KR" sz="900" dirty="0">
                    <a:solidFill>
                      <a:srgbClr val="363435"/>
                    </a:solidFill>
                    <a:latin typeface="Malgun Gothic"/>
                    <a:cs typeface="Malgun Gothic"/>
                  </a:rPr>
                  <a:t>(¿Qué me puede dar perdón?)</a:t>
                </a:r>
                <a:endParaRPr lang="ko-KR" altLang="es-ES" sz="900" dirty="0">
                  <a:latin typeface="Malgun Gothic"/>
                  <a:cs typeface="Malgun Gothic"/>
                </a:endParaRPr>
              </a:p>
            </p:txBody>
          </p:sp>
          <p:sp>
            <p:nvSpPr>
              <p:cNvPr id="14" name="object 14"/>
              <p:cNvSpPr txBox="1"/>
              <p:nvPr/>
            </p:nvSpPr>
            <p:spPr>
              <a:xfrm>
                <a:off x="1394158" y="1774861"/>
                <a:ext cx="3584242" cy="138483"/>
              </a:xfrm>
              <a:prstGeom prst="rect">
                <a:avLst/>
              </a:prstGeom>
            </p:spPr>
            <p:txBody>
              <a:bodyPr wrap="square" lIns="0" tIns="6635" rIns="0" bIns="0" rtlCol="0">
                <a:noAutofit/>
              </a:bodyPr>
              <a:lstStyle/>
              <a:p>
                <a:pPr marL="12700" algn="just"/>
                <a:r>
                  <a:rPr sz="900" dirty="0">
                    <a:solidFill>
                      <a:srgbClr val="363435"/>
                    </a:solidFill>
                    <a:latin typeface="Malgun Gothic"/>
                    <a:cs typeface="Malgun Gothic"/>
                  </a:rPr>
                  <a:t>1. </a:t>
                </a:r>
                <a:r>
                  <a:rPr lang="es-ES" sz="900" dirty="0">
                    <a:solidFill>
                      <a:srgbClr val="363435"/>
                    </a:solidFill>
                    <a:latin typeface="Malgun Gothic"/>
                    <a:cs typeface="Malgun Gothic"/>
                  </a:rPr>
                  <a:t>Saber cuán terrible y miserable es la consecuencia del pecado.</a:t>
                </a:r>
                <a:endParaRPr sz="900" dirty="0">
                  <a:latin typeface="Malgun Gothic"/>
                  <a:cs typeface="Malgun Gothic"/>
                </a:endParaRPr>
              </a:p>
            </p:txBody>
          </p:sp>
          <p:sp>
            <p:nvSpPr>
              <p:cNvPr id="11" name="object 11"/>
              <p:cNvSpPr txBox="1"/>
              <p:nvPr/>
            </p:nvSpPr>
            <p:spPr>
              <a:xfrm>
                <a:off x="1394158" y="2028835"/>
                <a:ext cx="3431841" cy="266687"/>
              </a:xfrm>
              <a:prstGeom prst="rect">
                <a:avLst/>
              </a:prstGeom>
            </p:spPr>
            <p:txBody>
              <a:bodyPr wrap="square" lIns="0" tIns="6635" rIns="0" bIns="0" rtlCol="0">
                <a:noAutofit/>
              </a:bodyPr>
              <a:lstStyle/>
              <a:p>
                <a:pPr algn="just"/>
                <a:r>
                  <a:rPr sz="900" dirty="0">
                    <a:solidFill>
                      <a:srgbClr val="363435"/>
                    </a:solidFill>
                    <a:latin typeface="Malgun Gothic"/>
                    <a:cs typeface="Malgun Gothic"/>
                  </a:rPr>
                  <a:t>2. </a:t>
                </a:r>
                <a:r>
                  <a:rPr lang="es-ES" sz="900" dirty="0">
                    <a:solidFill>
                      <a:srgbClr val="363435"/>
                    </a:solidFill>
                    <a:latin typeface="Malgun Gothic"/>
                    <a:cs typeface="Malgun Gothic"/>
                  </a:rPr>
                  <a:t>Saber que es importante para mí obedecer a Dios de manera voluntaria y alegre.</a:t>
                </a:r>
                <a:endParaRPr sz="900" dirty="0">
                  <a:latin typeface="Malgun Gothic"/>
                  <a:cs typeface="Malgun Gothic"/>
                </a:endParaRPr>
              </a:p>
            </p:txBody>
          </p:sp>
          <p:sp>
            <p:nvSpPr>
              <p:cNvPr id="4" name="object 4"/>
              <p:cNvSpPr txBox="1"/>
              <p:nvPr/>
            </p:nvSpPr>
            <p:spPr>
              <a:xfrm>
                <a:off x="285799" y="7702250"/>
                <a:ext cx="171450" cy="152400"/>
              </a:xfrm>
              <a:prstGeom prst="rect">
                <a:avLst/>
              </a:prstGeom>
            </p:spPr>
            <p:txBody>
              <a:bodyPr wrap="square" lIns="0" tIns="6985" rIns="0" bIns="0" rtlCol="0">
                <a:noAutofit/>
              </a:bodyPr>
              <a:lstStyle/>
              <a:p>
                <a:pPr marL="12700">
                  <a:lnSpc>
                    <a:spcPts val="1100"/>
                  </a:lnSpc>
                </a:pPr>
                <a:r>
                  <a:rPr sz="1000" dirty="0">
                    <a:solidFill>
                      <a:srgbClr val="363435"/>
                    </a:solidFill>
                    <a:latin typeface="Times New Roman"/>
                    <a:cs typeface="Times New Roman"/>
                  </a:rPr>
                  <a:t>86</a:t>
                </a:r>
                <a:endParaRPr sz="1000">
                  <a:latin typeface="Times New Roman"/>
                  <a:cs typeface="Times New Roman"/>
                </a:endParaRPr>
              </a:p>
            </p:txBody>
          </p:sp>
          <p:sp>
            <p:nvSpPr>
              <p:cNvPr id="2" name="object 2"/>
              <p:cNvSpPr txBox="1"/>
              <p:nvPr/>
            </p:nvSpPr>
            <p:spPr>
              <a:xfrm>
                <a:off x="1107503" y="390702"/>
                <a:ext cx="71996" cy="971994"/>
              </a:xfrm>
              <a:prstGeom prst="rect">
                <a:avLst/>
              </a:prstGeom>
            </p:spPr>
            <p:txBody>
              <a:bodyPr wrap="square" lIns="0" tIns="0" rIns="0" bIns="0" rtlCol="0">
                <a:noAutofit/>
              </a:bodyPr>
              <a:lstStyle/>
              <a:p>
                <a:pPr marL="25400">
                  <a:lnSpc>
                    <a:spcPts val="1000"/>
                  </a:lnSpc>
                </a:pPr>
                <a:endParaRPr sz="1000"/>
              </a:p>
            </p:txBody>
          </p:sp>
          <p:sp>
            <p:nvSpPr>
              <p:cNvPr id="38" name="object 3">
                <a:extLst>
                  <a:ext uri="{FF2B5EF4-FFF2-40B4-BE49-F238E27FC236}">
                    <a16:creationId xmlns:a16="http://schemas.microsoft.com/office/drawing/2014/main" id="{07C20F0B-EA1E-4534-9077-DF4C97BC5C77}"/>
                  </a:ext>
                </a:extLst>
              </p:cNvPr>
              <p:cNvSpPr txBox="1"/>
              <p:nvPr/>
            </p:nvSpPr>
            <p:spPr>
              <a:xfrm>
                <a:off x="254000" y="558330"/>
                <a:ext cx="798582" cy="662940"/>
              </a:xfrm>
              <a:prstGeom prst="rect">
                <a:avLst/>
              </a:prstGeom>
            </p:spPr>
            <p:txBody>
              <a:bodyPr wrap="square" lIns="0" tIns="33147" rIns="0" bIns="0" rtlCol="0">
                <a:noAutofit/>
              </a:bodyPr>
              <a:lstStyle/>
              <a:p>
                <a:pPr>
                  <a:lnSpc>
                    <a:spcPts val="5220"/>
                  </a:lnSpc>
                </a:pPr>
                <a:r>
                  <a:rPr sz="6600" b="1" spc="-225" dirty="0">
                    <a:solidFill>
                      <a:srgbClr val="363435"/>
                    </a:solidFill>
                    <a:latin typeface="Times New Roman"/>
                    <a:cs typeface="Times New Roman"/>
                  </a:rPr>
                  <a:t>10</a:t>
                </a:r>
                <a:endParaRPr sz="6600" dirty="0">
                  <a:latin typeface="Times New Roman"/>
                  <a:cs typeface="Times New Roman"/>
                </a:endParaRPr>
              </a:p>
            </p:txBody>
          </p:sp>
          <p:sp>
            <p:nvSpPr>
              <p:cNvPr id="39" name="object 16">
                <a:extLst>
                  <a:ext uri="{FF2B5EF4-FFF2-40B4-BE49-F238E27FC236}">
                    <a16:creationId xmlns:a16="http://schemas.microsoft.com/office/drawing/2014/main" id="{2A0BC026-9D7D-4797-8F40-CBC99E066319}"/>
                  </a:ext>
                </a:extLst>
              </p:cNvPr>
              <p:cNvSpPr txBox="1"/>
              <p:nvPr/>
            </p:nvSpPr>
            <p:spPr>
              <a:xfrm>
                <a:off x="635000" y="1598787"/>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40" name="object 11">
                <a:extLst>
                  <a:ext uri="{FF2B5EF4-FFF2-40B4-BE49-F238E27FC236}">
                    <a16:creationId xmlns:a16="http://schemas.microsoft.com/office/drawing/2014/main" id="{E9624DE3-3F4E-4282-B8A8-A1647FBFB952}"/>
                  </a:ext>
                </a:extLst>
              </p:cNvPr>
              <p:cNvSpPr txBox="1"/>
              <p:nvPr/>
            </p:nvSpPr>
            <p:spPr>
              <a:xfrm>
                <a:off x="618467" y="1847850"/>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grpSp>
        <p:pic>
          <p:nvPicPr>
            <p:cNvPr id="45" name="그림 44">
              <a:extLst>
                <a:ext uri="{FF2B5EF4-FFF2-40B4-BE49-F238E27FC236}">
                  <a16:creationId xmlns:a16="http://schemas.microsoft.com/office/drawing/2014/main" id="{8708E342-E570-4477-BDE6-4DA688D154D4}"/>
                </a:ext>
              </a:extLst>
            </p:cNvPr>
            <p:cNvPicPr>
              <a:picLocks noChangeAspect="1"/>
            </p:cNvPicPr>
            <p:nvPr/>
          </p:nvPicPr>
          <p:blipFill>
            <a:blip r:embed="rId3"/>
            <a:stretch>
              <a:fillRect/>
            </a:stretch>
          </p:blipFill>
          <p:spPr>
            <a:xfrm>
              <a:off x="554300" y="6286361"/>
              <a:ext cx="4575060" cy="984407"/>
            </a:xfrm>
            <a:prstGeom prst="rect">
              <a:avLst/>
            </a:prstGeom>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그룹 30">
            <a:extLst>
              <a:ext uri="{FF2B5EF4-FFF2-40B4-BE49-F238E27FC236}">
                <a16:creationId xmlns:a16="http://schemas.microsoft.com/office/drawing/2014/main" id="{6979D4D3-B8FF-4DFE-A531-E8EB7E09A2E9}"/>
              </a:ext>
            </a:extLst>
          </p:cNvPr>
          <p:cNvGrpSpPr/>
          <p:nvPr/>
        </p:nvGrpSpPr>
        <p:grpSpPr>
          <a:xfrm>
            <a:off x="-39700" y="-3695"/>
            <a:ext cx="5724003" cy="8207997"/>
            <a:chOff x="-39700" y="-3695"/>
            <a:chExt cx="5724003" cy="8207997"/>
          </a:xfrm>
        </p:grpSpPr>
        <p:sp>
          <p:nvSpPr>
            <p:cNvPr id="26" name="object 26"/>
            <p:cNvSpPr/>
            <p:nvPr/>
          </p:nvSpPr>
          <p:spPr>
            <a:xfrm>
              <a:off x="248297" y="0"/>
              <a:ext cx="5211000" cy="8204301"/>
            </a:xfrm>
            <a:custGeom>
              <a:avLst/>
              <a:gdLst/>
              <a:ahLst/>
              <a:cxnLst/>
              <a:rect l="l" t="t" r="r" b="b"/>
              <a:pathLst>
                <a:path w="5211000" h="8204301">
                  <a:moveTo>
                    <a:pt x="0" y="8204301"/>
                  </a:moveTo>
                  <a:lnTo>
                    <a:pt x="5211000" y="8204301"/>
                  </a:lnTo>
                  <a:lnTo>
                    <a:pt x="5211000" y="0"/>
                  </a:lnTo>
                  <a:lnTo>
                    <a:pt x="0" y="0"/>
                  </a:lnTo>
                  <a:lnTo>
                    <a:pt x="0" y="8204301"/>
                  </a:lnTo>
                  <a:close/>
                </a:path>
              </a:pathLst>
            </a:custGeom>
            <a:solidFill>
              <a:srgbClr val="C7E9FA"/>
            </a:solidFill>
          </p:spPr>
          <p:txBody>
            <a:bodyPr wrap="square" lIns="0" tIns="0" rIns="0" bIns="0" rtlCol="0">
              <a:noAutofit/>
            </a:bodyPr>
            <a:lstStyle/>
            <a:p>
              <a:endParaRPr/>
            </a:p>
          </p:txBody>
        </p:sp>
        <p:sp>
          <p:nvSpPr>
            <p:cNvPr id="10" name="object 10"/>
            <p:cNvSpPr/>
            <p:nvPr/>
          </p:nvSpPr>
          <p:spPr>
            <a:xfrm>
              <a:off x="487599" y="428297"/>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DFDFD"/>
            </a:solidFill>
          </p:spPr>
          <p:txBody>
            <a:bodyPr wrap="square" lIns="0" tIns="0" rIns="0" bIns="0" rtlCol="0">
              <a:noAutofit/>
            </a:bodyPr>
            <a:lstStyle/>
            <a:p>
              <a:endParaRPr/>
            </a:p>
          </p:txBody>
        </p:sp>
        <p:sp>
          <p:nvSpPr>
            <p:cNvPr id="11" name="object 11"/>
            <p:cNvSpPr/>
            <p:nvPr/>
          </p:nvSpPr>
          <p:spPr>
            <a:xfrm>
              <a:off x="5209993" y="504497"/>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2" name="object 12"/>
            <p:cNvSpPr/>
            <p:nvPr/>
          </p:nvSpPr>
          <p:spPr>
            <a:xfrm>
              <a:off x="5209993" y="7696100"/>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3" name="object 13"/>
            <p:cNvSpPr/>
            <p:nvPr/>
          </p:nvSpPr>
          <p:spPr>
            <a:xfrm>
              <a:off x="538399" y="7696100"/>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4" name="object 14"/>
            <p:cNvSpPr/>
            <p:nvPr/>
          </p:nvSpPr>
          <p:spPr>
            <a:xfrm>
              <a:off x="538399" y="504497"/>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5" name="object 15"/>
            <p:cNvSpPr/>
            <p:nvPr/>
          </p:nvSpPr>
          <p:spPr>
            <a:xfrm>
              <a:off x="487700" y="428297"/>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DFDFD"/>
            </a:solidFill>
          </p:spPr>
          <p:txBody>
            <a:bodyPr wrap="square" lIns="0" tIns="0" rIns="0" bIns="0" rtlCol="0">
              <a:noAutofit/>
            </a:bodyPr>
            <a:lstStyle/>
            <a:p>
              <a:endParaRPr/>
            </a:p>
          </p:txBody>
        </p:sp>
        <p:sp>
          <p:nvSpPr>
            <p:cNvPr id="16" name="object 16"/>
            <p:cNvSpPr/>
            <p:nvPr/>
          </p:nvSpPr>
          <p:spPr>
            <a:xfrm>
              <a:off x="5210093" y="504497"/>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7" name="object 17"/>
            <p:cNvSpPr/>
            <p:nvPr/>
          </p:nvSpPr>
          <p:spPr>
            <a:xfrm>
              <a:off x="5210093" y="7696100"/>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8" name="object 18"/>
            <p:cNvSpPr/>
            <p:nvPr/>
          </p:nvSpPr>
          <p:spPr>
            <a:xfrm>
              <a:off x="538500" y="7696100"/>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9" name="object 19"/>
            <p:cNvSpPr/>
            <p:nvPr/>
          </p:nvSpPr>
          <p:spPr>
            <a:xfrm>
              <a:off x="538500" y="504497"/>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20" name="object 20"/>
            <p:cNvSpPr/>
            <p:nvPr/>
          </p:nvSpPr>
          <p:spPr>
            <a:xfrm>
              <a:off x="5459298" y="-3695"/>
              <a:ext cx="225005" cy="8207997"/>
            </a:xfrm>
            <a:custGeom>
              <a:avLst/>
              <a:gdLst/>
              <a:ahLst/>
              <a:cxnLst/>
              <a:rect l="l" t="t" r="r" b="b"/>
              <a:pathLst>
                <a:path w="225005" h="8207997">
                  <a:moveTo>
                    <a:pt x="225005" y="3695"/>
                  </a:moveTo>
                  <a:lnTo>
                    <a:pt x="0" y="3695"/>
                  </a:lnTo>
                  <a:lnTo>
                    <a:pt x="0" y="8207997"/>
                  </a:lnTo>
                  <a:lnTo>
                    <a:pt x="225005" y="8207997"/>
                  </a:lnTo>
                  <a:lnTo>
                    <a:pt x="225005" y="3695"/>
                  </a:lnTo>
                  <a:close/>
                </a:path>
              </a:pathLst>
            </a:custGeom>
            <a:solidFill>
              <a:srgbClr val="71CFF5"/>
            </a:solidFill>
          </p:spPr>
          <p:txBody>
            <a:bodyPr wrap="square" lIns="0" tIns="0" rIns="0" bIns="0" rtlCol="0">
              <a:noAutofit/>
            </a:bodyPr>
            <a:lstStyle/>
            <a:p>
              <a:endParaRPr/>
            </a:p>
          </p:txBody>
        </p:sp>
        <p:sp>
          <p:nvSpPr>
            <p:cNvPr id="21" name="object 21"/>
            <p:cNvSpPr/>
            <p:nvPr/>
          </p:nvSpPr>
          <p:spPr>
            <a:xfrm>
              <a:off x="5094552" y="7592302"/>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22" name="object 22"/>
            <p:cNvSpPr/>
            <p:nvPr/>
          </p:nvSpPr>
          <p:spPr>
            <a:xfrm>
              <a:off x="1696516" y="984869"/>
              <a:ext cx="3484848" cy="693594"/>
            </a:xfrm>
            <a:custGeom>
              <a:avLst/>
              <a:gdLst/>
              <a:ahLst/>
              <a:cxnLst/>
              <a:rect l="l" t="t" r="r" b="b"/>
              <a:pathLst>
                <a:path w="3484848" h="693594">
                  <a:moveTo>
                    <a:pt x="152371" y="0"/>
                  </a:moveTo>
                  <a:lnTo>
                    <a:pt x="104590" y="249"/>
                  </a:lnTo>
                  <a:lnTo>
                    <a:pt x="53457" y="3897"/>
                  </a:lnTo>
                  <a:lnTo>
                    <a:pt x="15760" y="22731"/>
                  </a:lnTo>
                  <a:lnTo>
                    <a:pt x="1923" y="68505"/>
                  </a:lnTo>
                  <a:lnTo>
                    <a:pt x="0" y="127719"/>
                  </a:lnTo>
                  <a:lnTo>
                    <a:pt x="2" y="566607"/>
                  </a:lnTo>
                  <a:lnTo>
                    <a:pt x="813" y="608599"/>
                  </a:lnTo>
                  <a:lnTo>
                    <a:pt x="6706" y="652453"/>
                  </a:lnTo>
                  <a:lnTo>
                    <a:pt x="31152" y="683062"/>
                  </a:lnTo>
                  <a:lnTo>
                    <a:pt x="68477" y="691671"/>
                  </a:lnTo>
                  <a:lnTo>
                    <a:pt x="127690" y="693594"/>
                  </a:lnTo>
                  <a:lnTo>
                    <a:pt x="3357861" y="693592"/>
                  </a:lnTo>
                  <a:lnTo>
                    <a:pt x="3399853" y="692781"/>
                  </a:lnTo>
                  <a:lnTo>
                    <a:pt x="3443706" y="686888"/>
                  </a:lnTo>
                  <a:lnTo>
                    <a:pt x="3474316" y="662441"/>
                  </a:lnTo>
                  <a:lnTo>
                    <a:pt x="3482925" y="625117"/>
                  </a:lnTo>
                  <a:lnTo>
                    <a:pt x="3484848" y="565904"/>
                  </a:lnTo>
                  <a:lnTo>
                    <a:pt x="3484845" y="127015"/>
                  </a:lnTo>
                  <a:lnTo>
                    <a:pt x="3484034" y="85023"/>
                  </a:lnTo>
                  <a:lnTo>
                    <a:pt x="3478141" y="41170"/>
                  </a:lnTo>
                  <a:lnTo>
                    <a:pt x="3453695" y="10560"/>
                  </a:lnTo>
                  <a:lnTo>
                    <a:pt x="3416371" y="1951"/>
                  </a:lnTo>
                  <a:lnTo>
                    <a:pt x="3357157" y="28"/>
                  </a:lnTo>
                  <a:lnTo>
                    <a:pt x="152371" y="0"/>
                  </a:lnTo>
                  <a:close/>
                </a:path>
              </a:pathLst>
            </a:custGeom>
            <a:solidFill>
              <a:srgbClr val="90D7F7"/>
            </a:solidFill>
          </p:spPr>
          <p:txBody>
            <a:bodyPr wrap="square" lIns="0" tIns="0" rIns="0" bIns="0" rtlCol="0">
              <a:noAutofit/>
            </a:bodyPr>
            <a:lstStyle/>
            <a:p>
              <a:endParaRPr/>
            </a:p>
          </p:txBody>
        </p:sp>
        <p:sp>
          <p:nvSpPr>
            <p:cNvPr id="23" name="object 23"/>
            <p:cNvSpPr/>
            <p:nvPr/>
          </p:nvSpPr>
          <p:spPr>
            <a:xfrm>
              <a:off x="1620454" y="889110"/>
              <a:ext cx="3484314" cy="693073"/>
            </a:xfrm>
            <a:custGeom>
              <a:avLst/>
              <a:gdLst/>
              <a:ahLst/>
              <a:cxnLst/>
              <a:rect l="l" t="t" r="r" b="b"/>
              <a:pathLst>
                <a:path w="3484314" h="693073">
                  <a:moveTo>
                    <a:pt x="152371" y="0"/>
                  </a:moveTo>
                  <a:lnTo>
                    <a:pt x="104590" y="249"/>
                  </a:lnTo>
                  <a:lnTo>
                    <a:pt x="53457" y="3897"/>
                  </a:lnTo>
                  <a:lnTo>
                    <a:pt x="15760" y="22731"/>
                  </a:lnTo>
                  <a:lnTo>
                    <a:pt x="1923" y="68505"/>
                  </a:lnTo>
                  <a:lnTo>
                    <a:pt x="0" y="127719"/>
                  </a:lnTo>
                  <a:lnTo>
                    <a:pt x="2" y="566086"/>
                  </a:lnTo>
                  <a:lnTo>
                    <a:pt x="813" y="608079"/>
                  </a:lnTo>
                  <a:lnTo>
                    <a:pt x="6706" y="651932"/>
                  </a:lnTo>
                  <a:lnTo>
                    <a:pt x="31152" y="682541"/>
                  </a:lnTo>
                  <a:lnTo>
                    <a:pt x="68477" y="691150"/>
                  </a:lnTo>
                  <a:lnTo>
                    <a:pt x="127690" y="693073"/>
                  </a:lnTo>
                  <a:lnTo>
                    <a:pt x="3357327" y="693071"/>
                  </a:lnTo>
                  <a:lnTo>
                    <a:pt x="3399320" y="692260"/>
                  </a:lnTo>
                  <a:lnTo>
                    <a:pt x="3443173" y="686367"/>
                  </a:lnTo>
                  <a:lnTo>
                    <a:pt x="3473782" y="661921"/>
                  </a:lnTo>
                  <a:lnTo>
                    <a:pt x="3482391" y="624596"/>
                  </a:lnTo>
                  <a:lnTo>
                    <a:pt x="3484314" y="565383"/>
                  </a:lnTo>
                  <a:lnTo>
                    <a:pt x="3484312" y="127015"/>
                  </a:lnTo>
                  <a:lnTo>
                    <a:pt x="3483501" y="85023"/>
                  </a:lnTo>
                  <a:lnTo>
                    <a:pt x="3477608" y="41170"/>
                  </a:lnTo>
                  <a:lnTo>
                    <a:pt x="3453162" y="10560"/>
                  </a:lnTo>
                  <a:lnTo>
                    <a:pt x="3415837" y="1951"/>
                  </a:lnTo>
                  <a:lnTo>
                    <a:pt x="3356624" y="28"/>
                  </a:lnTo>
                  <a:lnTo>
                    <a:pt x="152371" y="0"/>
                  </a:lnTo>
                  <a:close/>
                </a:path>
              </a:pathLst>
            </a:custGeom>
            <a:solidFill>
              <a:srgbClr val="FDFDFD"/>
            </a:solidFill>
          </p:spPr>
          <p:txBody>
            <a:bodyPr wrap="square" lIns="0" tIns="0" rIns="0" bIns="0" rtlCol="0">
              <a:noAutofit/>
            </a:bodyPr>
            <a:lstStyle/>
            <a:p>
              <a:endParaRPr/>
            </a:p>
          </p:txBody>
        </p:sp>
        <p:sp>
          <p:nvSpPr>
            <p:cNvPr id="24" name="object 24"/>
            <p:cNvSpPr/>
            <p:nvPr/>
          </p:nvSpPr>
          <p:spPr>
            <a:xfrm>
              <a:off x="1620426" y="889110"/>
              <a:ext cx="3484372" cy="693102"/>
            </a:xfrm>
            <a:custGeom>
              <a:avLst/>
              <a:gdLst/>
              <a:ahLst/>
              <a:cxnLst/>
              <a:rect l="l" t="t" r="r" b="b"/>
              <a:pathLst>
                <a:path w="3484372" h="693102">
                  <a:moveTo>
                    <a:pt x="152400" y="0"/>
                  </a:moveTo>
                  <a:lnTo>
                    <a:pt x="104619" y="249"/>
                  </a:lnTo>
                  <a:lnTo>
                    <a:pt x="53485" y="3897"/>
                  </a:lnTo>
                  <a:lnTo>
                    <a:pt x="15789" y="22731"/>
                  </a:lnTo>
                  <a:lnTo>
                    <a:pt x="1951" y="68505"/>
                  </a:lnTo>
                  <a:lnTo>
                    <a:pt x="28" y="127719"/>
                  </a:lnTo>
                  <a:lnTo>
                    <a:pt x="0" y="152400"/>
                  </a:lnTo>
                  <a:lnTo>
                    <a:pt x="0" y="540702"/>
                  </a:lnTo>
                  <a:lnTo>
                    <a:pt x="249" y="588483"/>
                  </a:lnTo>
                  <a:lnTo>
                    <a:pt x="3897" y="639616"/>
                  </a:lnTo>
                  <a:lnTo>
                    <a:pt x="22731" y="677313"/>
                  </a:lnTo>
                  <a:lnTo>
                    <a:pt x="68505" y="691150"/>
                  </a:lnTo>
                  <a:lnTo>
                    <a:pt x="127719" y="693073"/>
                  </a:lnTo>
                  <a:lnTo>
                    <a:pt x="152400" y="693102"/>
                  </a:lnTo>
                  <a:lnTo>
                    <a:pt x="3331972" y="693102"/>
                  </a:lnTo>
                  <a:lnTo>
                    <a:pt x="3379752" y="692853"/>
                  </a:lnTo>
                  <a:lnTo>
                    <a:pt x="3430886" y="689204"/>
                  </a:lnTo>
                  <a:lnTo>
                    <a:pt x="3468582" y="670371"/>
                  </a:lnTo>
                  <a:lnTo>
                    <a:pt x="3482420" y="624596"/>
                  </a:lnTo>
                  <a:lnTo>
                    <a:pt x="3484343" y="565383"/>
                  </a:lnTo>
                  <a:lnTo>
                    <a:pt x="3484372" y="540702"/>
                  </a:lnTo>
                  <a:lnTo>
                    <a:pt x="3484372" y="152400"/>
                  </a:lnTo>
                  <a:lnTo>
                    <a:pt x="3484122" y="104619"/>
                  </a:lnTo>
                  <a:lnTo>
                    <a:pt x="3480474" y="53485"/>
                  </a:lnTo>
                  <a:lnTo>
                    <a:pt x="3461640" y="15789"/>
                  </a:lnTo>
                  <a:lnTo>
                    <a:pt x="3415866" y="1951"/>
                  </a:lnTo>
                  <a:lnTo>
                    <a:pt x="3356652" y="28"/>
                  </a:lnTo>
                  <a:lnTo>
                    <a:pt x="3331972" y="0"/>
                  </a:lnTo>
                  <a:lnTo>
                    <a:pt x="152400" y="0"/>
                  </a:lnTo>
                  <a:close/>
                </a:path>
              </a:pathLst>
            </a:custGeom>
            <a:ln w="25400">
              <a:solidFill>
                <a:srgbClr val="90D7F7"/>
              </a:solidFill>
            </a:ln>
          </p:spPr>
          <p:txBody>
            <a:bodyPr wrap="square" lIns="0" tIns="0" rIns="0" bIns="0" rtlCol="0">
              <a:noAutofit/>
            </a:bodyPr>
            <a:lstStyle/>
            <a:p>
              <a:endParaRPr/>
            </a:p>
          </p:txBody>
        </p:sp>
        <p:sp>
          <p:nvSpPr>
            <p:cNvPr id="25" name="object 25"/>
            <p:cNvSpPr/>
            <p:nvPr/>
          </p:nvSpPr>
          <p:spPr>
            <a:xfrm>
              <a:off x="594285" y="742318"/>
              <a:ext cx="922082" cy="1109763"/>
            </a:xfrm>
            <a:prstGeom prst="rect">
              <a:avLst/>
            </a:prstGeom>
            <a:blipFill>
              <a:blip r:embed="rId2" cstate="print"/>
              <a:stretch>
                <a:fillRect/>
              </a:stretch>
            </a:blipFill>
          </p:spPr>
          <p:txBody>
            <a:bodyPr wrap="square" lIns="0" tIns="0" rIns="0" bIns="0" rtlCol="0">
              <a:noAutofit/>
            </a:bodyPr>
            <a:lstStyle/>
            <a:p>
              <a:endParaRPr/>
            </a:p>
          </p:txBody>
        </p:sp>
        <p:sp>
          <p:nvSpPr>
            <p:cNvPr id="9" name="object 9"/>
            <p:cNvSpPr/>
            <p:nvPr/>
          </p:nvSpPr>
          <p:spPr>
            <a:xfrm>
              <a:off x="-39700" y="-3695"/>
              <a:ext cx="287997" cy="8207997"/>
            </a:xfrm>
            <a:custGeom>
              <a:avLst/>
              <a:gdLst/>
              <a:ahLst/>
              <a:cxnLst/>
              <a:rect l="l" t="t" r="r" b="b"/>
              <a:pathLst>
                <a:path w="287997" h="8207997">
                  <a:moveTo>
                    <a:pt x="287997" y="3695"/>
                  </a:moveTo>
                  <a:lnTo>
                    <a:pt x="39700" y="3695"/>
                  </a:lnTo>
                  <a:lnTo>
                    <a:pt x="39700" y="8207997"/>
                  </a:lnTo>
                  <a:lnTo>
                    <a:pt x="287997" y="8207997"/>
                  </a:lnTo>
                  <a:lnTo>
                    <a:pt x="287997" y="3695"/>
                  </a:lnTo>
                  <a:close/>
                </a:path>
              </a:pathLst>
            </a:custGeom>
            <a:solidFill>
              <a:srgbClr val="90D7F7"/>
            </a:solidFill>
          </p:spPr>
          <p:txBody>
            <a:bodyPr wrap="square" lIns="0" tIns="0" rIns="0" bIns="0" rtlCol="0">
              <a:noAutofit/>
            </a:bodyPr>
            <a:lstStyle/>
            <a:p>
              <a:endParaRPr/>
            </a:p>
          </p:txBody>
        </p:sp>
        <p:sp>
          <p:nvSpPr>
            <p:cNvPr id="6" name="object 6"/>
            <p:cNvSpPr txBox="1"/>
            <p:nvPr/>
          </p:nvSpPr>
          <p:spPr>
            <a:xfrm>
              <a:off x="5169449" y="7705700"/>
              <a:ext cx="171450" cy="152400"/>
            </a:xfrm>
            <a:prstGeom prst="rect">
              <a:avLst/>
            </a:prstGeom>
          </p:spPr>
          <p:txBody>
            <a:bodyPr wrap="square" lIns="0" tIns="6985" rIns="0" bIns="0" rtlCol="0">
              <a:noAutofit/>
            </a:bodyPr>
            <a:lstStyle/>
            <a:p>
              <a:pPr marL="12700">
                <a:lnSpc>
                  <a:spcPts val="1100"/>
                </a:lnSpc>
              </a:pPr>
              <a:r>
                <a:rPr sz="1000" dirty="0">
                  <a:solidFill>
                    <a:srgbClr val="363435"/>
                  </a:solidFill>
                  <a:latin typeface="Times New Roman"/>
                  <a:cs typeface="Times New Roman"/>
                </a:rPr>
                <a:t>95</a:t>
              </a:r>
              <a:endParaRPr sz="1000">
                <a:latin typeface="Times New Roman"/>
                <a:cs typeface="Times New Roman"/>
              </a:endParaRPr>
            </a:p>
          </p:txBody>
        </p:sp>
        <p:sp>
          <p:nvSpPr>
            <p:cNvPr id="27" name="object 4">
              <a:extLst>
                <a:ext uri="{FF2B5EF4-FFF2-40B4-BE49-F238E27FC236}">
                  <a16:creationId xmlns:a16="http://schemas.microsoft.com/office/drawing/2014/main" id="{01037B34-1E18-4387-B68B-26B7D028F76A}"/>
                </a:ext>
              </a:extLst>
            </p:cNvPr>
            <p:cNvSpPr txBox="1"/>
            <p:nvPr/>
          </p:nvSpPr>
          <p:spPr>
            <a:xfrm rot="1980000">
              <a:off x="1143302" y="623156"/>
              <a:ext cx="481519" cy="282575"/>
            </a:xfrm>
            <a:prstGeom prst="rect">
              <a:avLst/>
            </a:prstGeom>
          </p:spPr>
          <p:txBody>
            <a:bodyPr wrap="square" lIns="0" tIns="14128" rIns="0" bIns="0" rtlCol="0">
              <a:noAutofit/>
            </a:bodyPr>
            <a:lstStyle/>
            <a:p>
              <a:pPr>
                <a:lnSpc>
                  <a:spcPts val="2225"/>
                </a:lnSpc>
              </a:pPr>
              <a:r>
                <a:rPr lang="es-ES" sz="1200" spc="-150" dirty="0">
                  <a:solidFill>
                    <a:srgbClr val="363435"/>
                  </a:solidFill>
                  <a:latin typeface="Malgun Gothic"/>
                  <a:cs typeface="Malgun Gothic"/>
                </a:rPr>
                <a:t>Actividad</a:t>
              </a:r>
              <a:endParaRPr sz="1200" spc="-150" dirty="0">
                <a:latin typeface="Malgun Gothic"/>
                <a:cs typeface="Malgun Gothic"/>
              </a:endParaRPr>
            </a:p>
          </p:txBody>
        </p:sp>
        <p:sp>
          <p:nvSpPr>
            <p:cNvPr id="28" name="object 3">
              <a:extLst>
                <a:ext uri="{FF2B5EF4-FFF2-40B4-BE49-F238E27FC236}">
                  <a16:creationId xmlns:a16="http://schemas.microsoft.com/office/drawing/2014/main" id="{F0CCF3DF-268B-410D-BE6A-D57207C89823}"/>
                </a:ext>
              </a:extLst>
            </p:cNvPr>
            <p:cNvSpPr txBox="1"/>
            <p:nvPr/>
          </p:nvSpPr>
          <p:spPr>
            <a:xfrm rot="19620000">
              <a:off x="542682" y="567250"/>
              <a:ext cx="686819" cy="282575"/>
            </a:xfrm>
            <a:prstGeom prst="rect">
              <a:avLst/>
            </a:prstGeom>
          </p:spPr>
          <p:txBody>
            <a:bodyPr wrap="square" lIns="0" tIns="14128" rIns="0" bIns="0" rtlCol="0">
              <a:noAutofit/>
            </a:bodyPr>
            <a:lstStyle/>
            <a:p>
              <a:pPr>
                <a:lnSpc>
                  <a:spcPts val="2225"/>
                </a:lnSpc>
              </a:pPr>
              <a:r>
                <a:rPr lang="es-ES" sz="1200" spc="-150" dirty="0">
                  <a:solidFill>
                    <a:srgbClr val="363435"/>
                  </a:solidFill>
                  <a:latin typeface="Malgun Gothic"/>
                  <a:cs typeface="Malgun Gothic"/>
                </a:rPr>
                <a:t>Resumen </a:t>
              </a:r>
              <a:endParaRPr sz="1200" spc="-150" dirty="0">
                <a:latin typeface="Malgun Gothic"/>
                <a:cs typeface="Malgun Gothic"/>
              </a:endParaRPr>
            </a:p>
          </p:txBody>
        </p:sp>
        <p:sp>
          <p:nvSpPr>
            <p:cNvPr id="29" name="object 8">
              <a:extLst>
                <a:ext uri="{FF2B5EF4-FFF2-40B4-BE49-F238E27FC236}">
                  <a16:creationId xmlns:a16="http://schemas.microsoft.com/office/drawing/2014/main" id="{430AAC99-C03C-477C-A943-95D152B279E1}"/>
                </a:ext>
              </a:extLst>
            </p:cNvPr>
            <p:cNvSpPr txBox="1"/>
            <p:nvPr/>
          </p:nvSpPr>
          <p:spPr>
            <a:xfrm>
              <a:off x="1734258" y="611064"/>
              <a:ext cx="3320342" cy="131254"/>
            </a:xfrm>
            <a:prstGeom prst="rect">
              <a:avLst/>
            </a:prstGeom>
          </p:spPr>
          <p:txBody>
            <a:bodyPr wrap="square" lIns="0" tIns="6635" rIns="0" bIns="0" rtlCol="0">
              <a:noAutofit/>
            </a:bodyPr>
            <a:lstStyle/>
            <a:p>
              <a:pPr marL="12700">
                <a:lnSpc>
                  <a:spcPts val="1045"/>
                </a:lnSpc>
              </a:pPr>
              <a:r>
                <a:rPr lang="es-ES" sz="800" dirty="0">
                  <a:solidFill>
                    <a:srgbClr val="363435"/>
                  </a:solidFill>
                  <a:latin typeface="Malgun Gothic"/>
                  <a:cs typeface="Malgun Gothic"/>
                </a:rPr>
                <a:t>Elije entre las siguientes actividades y organiza lo que has aprendido.</a:t>
              </a:r>
            </a:p>
          </p:txBody>
        </p:sp>
        <p:sp>
          <p:nvSpPr>
            <p:cNvPr id="30" name="object 7">
              <a:extLst>
                <a:ext uri="{FF2B5EF4-FFF2-40B4-BE49-F238E27FC236}">
                  <a16:creationId xmlns:a16="http://schemas.microsoft.com/office/drawing/2014/main" id="{443A0AE6-528B-4D5A-AD10-9615880C7922}"/>
                </a:ext>
              </a:extLst>
            </p:cNvPr>
            <p:cNvSpPr txBox="1"/>
            <p:nvPr/>
          </p:nvSpPr>
          <p:spPr>
            <a:xfrm>
              <a:off x="1739496" y="981387"/>
              <a:ext cx="3227527" cy="482600"/>
            </a:xfrm>
            <a:prstGeom prst="rect">
              <a:avLst/>
            </a:prstGeom>
          </p:spPr>
          <p:txBody>
            <a:bodyPr wrap="square" lIns="0" tIns="5937" rIns="0" bIns="0" rtlCol="0">
              <a:noAutofit/>
            </a:bodyPr>
            <a:lstStyle/>
            <a:p>
              <a:pPr algn="ctr">
                <a:lnSpc>
                  <a:spcPts val="935"/>
                </a:lnSpc>
              </a:pPr>
              <a:r>
                <a:rPr lang="es-ES" sz="800" spc="-40" dirty="0">
                  <a:solidFill>
                    <a:srgbClr val="363435"/>
                  </a:solidFill>
                  <a:latin typeface="Malgun Gothic"/>
                  <a:cs typeface="Malgun Gothic"/>
                </a:rPr>
                <a:t>Mapa mental / Cartas a personas en la Biblia / Cartas de evangelización usando el contenido de la unidad / Artículo de periódico / Diario del personaje / Diseño de camiseta / Dibujos animados de 4 cortes / Publicidad de caligrafía / Cartel / Crear un cuestionario bíblico / Crear una crucigrama</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object 26"/>
          <p:cNvSpPr/>
          <p:nvPr/>
        </p:nvSpPr>
        <p:spPr>
          <a:xfrm>
            <a:off x="-1268502" y="-3"/>
            <a:ext cx="1376489" cy="1440002"/>
          </a:xfrm>
          <a:custGeom>
            <a:avLst/>
            <a:gdLst/>
            <a:ahLst/>
            <a:cxnLst/>
            <a:rect l="l" t="t" r="r" b="b"/>
            <a:pathLst>
              <a:path w="1376489" h="1440002">
                <a:moveTo>
                  <a:pt x="1376489" y="3"/>
                </a:moveTo>
                <a:lnTo>
                  <a:pt x="1268502" y="3"/>
                </a:lnTo>
                <a:lnTo>
                  <a:pt x="1268502" y="1440002"/>
                </a:lnTo>
                <a:lnTo>
                  <a:pt x="1376489" y="1440002"/>
                </a:lnTo>
                <a:lnTo>
                  <a:pt x="1376489" y="3"/>
                </a:lnTo>
                <a:close/>
              </a:path>
            </a:pathLst>
          </a:custGeom>
          <a:solidFill>
            <a:srgbClr val="ACE0F8"/>
          </a:solidFill>
        </p:spPr>
        <p:txBody>
          <a:bodyPr wrap="square" lIns="0" tIns="0" rIns="0" bIns="0" rtlCol="0">
            <a:noAutofit/>
          </a:bodyPr>
          <a:lstStyle/>
          <a:p>
            <a:endParaRPr/>
          </a:p>
        </p:txBody>
      </p:sp>
      <p:grpSp>
        <p:nvGrpSpPr>
          <p:cNvPr id="35" name="그룹 34">
            <a:extLst>
              <a:ext uri="{FF2B5EF4-FFF2-40B4-BE49-F238E27FC236}">
                <a16:creationId xmlns:a16="http://schemas.microsoft.com/office/drawing/2014/main" id="{F8483B59-2ACA-4A5A-8035-6BAC3A648017}"/>
              </a:ext>
            </a:extLst>
          </p:cNvPr>
          <p:cNvGrpSpPr/>
          <p:nvPr/>
        </p:nvGrpSpPr>
        <p:grpSpPr>
          <a:xfrm>
            <a:off x="0" y="-3"/>
            <a:ext cx="5687997" cy="8208003"/>
            <a:chOff x="0" y="-3"/>
            <a:chExt cx="5687997" cy="8208003"/>
          </a:xfrm>
        </p:grpSpPr>
        <p:sp>
          <p:nvSpPr>
            <p:cNvPr id="27" name="object 27"/>
            <p:cNvSpPr/>
            <p:nvPr/>
          </p:nvSpPr>
          <p:spPr>
            <a:xfrm>
              <a:off x="109799" y="-3"/>
              <a:ext cx="1376514" cy="1440002"/>
            </a:xfrm>
            <a:custGeom>
              <a:avLst/>
              <a:gdLst/>
              <a:ahLst/>
              <a:cxnLst/>
              <a:rect l="l" t="t" r="r" b="b"/>
              <a:pathLst>
                <a:path w="1376514" h="1440002">
                  <a:moveTo>
                    <a:pt x="260515" y="324002"/>
                  </a:moveTo>
                  <a:lnTo>
                    <a:pt x="1376514" y="324002"/>
                  </a:lnTo>
                  <a:lnTo>
                    <a:pt x="1376514" y="12"/>
                  </a:lnTo>
                  <a:lnTo>
                    <a:pt x="412972" y="3"/>
                  </a:lnTo>
                  <a:lnTo>
                    <a:pt x="17" y="3"/>
                  </a:lnTo>
                  <a:lnTo>
                    <a:pt x="25" y="1440002"/>
                  </a:lnTo>
                  <a:lnTo>
                    <a:pt x="260515" y="1440002"/>
                  </a:lnTo>
                  <a:lnTo>
                    <a:pt x="260515" y="324002"/>
                  </a:lnTo>
                  <a:close/>
                </a:path>
              </a:pathLst>
            </a:custGeom>
            <a:solidFill>
              <a:srgbClr val="4CC8F3"/>
            </a:solidFill>
          </p:spPr>
          <p:txBody>
            <a:bodyPr wrap="square" lIns="0" tIns="0" rIns="0" bIns="0" rtlCol="0">
              <a:noAutofit/>
            </a:bodyPr>
            <a:lstStyle/>
            <a:p>
              <a:endParaRPr/>
            </a:p>
          </p:txBody>
        </p:sp>
        <p:sp>
          <p:nvSpPr>
            <p:cNvPr id="28" name="object 28"/>
            <p:cNvSpPr/>
            <p:nvPr/>
          </p:nvSpPr>
          <p:spPr>
            <a:xfrm>
              <a:off x="657550" y="57506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29" name="object 29"/>
            <p:cNvSpPr/>
            <p:nvPr/>
          </p:nvSpPr>
          <p:spPr>
            <a:xfrm>
              <a:off x="1020732" y="64662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6989A"/>
              </a:solidFill>
            </a:ln>
          </p:spPr>
          <p:txBody>
            <a:bodyPr wrap="square" lIns="0" tIns="0" rIns="0" bIns="0" rtlCol="0">
              <a:noAutofit/>
            </a:bodyPr>
            <a:lstStyle/>
            <a:p>
              <a:endParaRPr/>
            </a:p>
          </p:txBody>
        </p:sp>
        <p:sp>
          <p:nvSpPr>
            <p:cNvPr id="30" name="object 30"/>
            <p:cNvSpPr/>
            <p:nvPr/>
          </p:nvSpPr>
          <p:spPr>
            <a:xfrm>
              <a:off x="1324795" y="61577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6989A"/>
              </a:solidFill>
            </a:ln>
          </p:spPr>
          <p:txBody>
            <a:bodyPr wrap="square" lIns="0" tIns="0" rIns="0" bIns="0" rtlCol="0">
              <a:noAutofit/>
            </a:bodyPr>
            <a:lstStyle/>
            <a:p>
              <a:endParaRPr/>
            </a:p>
          </p:txBody>
        </p:sp>
        <p:sp>
          <p:nvSpPr>
            <p:cNvPr id="31" name="object 31"/>
            <p:cNvSpPr/>
            <p:nvPr/>
          </p:nvSpPr>
          <p:spPr>
            <a:xfrm>
              <a:off x="1330485" y="625750"/>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32" name="object 32"/>
            <p:cNvSpPr/>
            <p:nvPr/>
          </p:nvSpPr>
          <p:spPr>
            <a:xfrm>
              <a:off x="677082" y="605760"/>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33" name="object 33"/>
            <p:cNvSpPr/>
            <p:nvPr/>
          </p:nvSpPr>
          <p:spPr>
            <a:xfrm>
              <a:off x="686849" y="1013748"/>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16" name="object 16"/>
            <p:cNvSpPr/>
            <p:nvPr/>
          </p:nvSpPr>
          <p:spPr>
            <a:xfrm>
              <a:off x="0" y="7746847"/>
              <a:ext cx="110655" cy="461149"/>
            </a:xfrm>
            <a:custGeom>
              <a:avLst/>
              <a:gdLst/>
              <a:ahLst/>
              <a:cxnLst/>
              <a:rect l="l" t="t" r="r" b="b"/>
              <a:pathLst>
                <a:path w="110655" h="461149">
                  <a:moveTo>
                    <a:pt x="0" y="461149"/>
                  </a:moveTo>
                  <a:lnTo>
                    <a:pt x="110655" y="461149"/>
                  </a:lnTo>
                  <a:lnTo>
                    <a:pt x="110655" y="0"/>
                  </a:lnTo>
                  <a:lnTo>
                    <a:pt x="0" y="0"/>
                  </a:lnTo>
                  <a:lnTo>
                    <a:pt x="0" y="461149"/>
                  </a:lnTo>
                  <a:close/>
                </a:path>
              </a:pathLst>
            </a:custGeom>
            <a:solidFill>
              <a:srgbClr val="4CC8F3"/>
            </a:solidFill>
          </p:spPr>
          <p:txBody>
            <a:bodyPr wrap="square" lIns="0" tIns="0" rIns="0" bIns="0" rtlCol="0">
              <a:noAutofit/>
            </a:bodyPr>
            <a:lstStyle/>
            <a:p>
              <a:endParaRPr/>
            </a:p>
          </p:txBody>
        </p:sp>
        <p:sp>
          <p:nvSpPr>
            <p:cNvPr id="17" name="object 17"/>
            <p:cNvSpPr/>
            <p:nvPr/>
          </p:nvSpPr>
          <p:spPr>
            <a:xfrm>
              <a:off x="101648" y="1609995"/>
              <a:ext cx="5586349" cy="6598005"/>
            </a:xfrm>
            <a:custGeom>
              <a:avLst/>
              <a:gdLst/>
              <a:ahLst/>
              <a:cxnLst/>
              <a:rect l="l" t="t" r="r" b="b"/>
              <a:pathLst>
                <a:path w="5586349" h="6598005">
                  <a:moveTo>
                    <a:pt x="5586349" y="0"/>
                  </a:moveTo>
                  <a:lnTo>
                    <a:pt x="5262359" y="0"/>
                  </a:lnTo>
                  <a:lnTo>
                    <a:pt x="5262359" y="6136855"/>
                  </a:lnTo>
                  <a:lnTo>
                    <a:pt x="0" y="6136855"/>
                  </a:lnTo>
                  <a:lnTo>
                    <a:pt x="0" y="6598001"/>
                  </a:lnTo>
                  <a:lnTo>
                    <a:pt x="5586349" y="6598001"/>
                  </a:lnTo>
                  <a:lnTo>
                    <a:pt x="5586349" y="0"/>
                  </a:lnTo>
                  <a:close/>
                </a:path>
              </a:pathLst>
            </a:custGeom>
            <a:solidFill>
              <a:srgbClr val="ACE0F8"/>
            </a:solidFill>
          </p:spPr>
          <p:txBody>
            <a:bodyPr wrap="square" lIns="0" tIns="0" rIns="0" bIns="0" rtlCol="0">
              <a:noAutofit/>
            </a:bodyPr>
            <a:lstStyle/>
            <a:p>
              <a:endParaRPr/>
            </a:p>
          </p:txBody>
        </p:sp>
        <p:sp>
          <p:nvSpPr>
            <p:cNvPr id="18" name="object 18"/>
            <p:cNvSpPr/>
            <p:nvPr/>
          </p:nvSpPr>
          <p:spPr>
            <a:xfrm>
              <a:off x="5117302"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CC8F3"/>
            </a:solidFill>
          </p:spPr>
          <p:txBody>
            <a:bodyPr wrap="square" lIns="0" tIns="0" rIns="0" bIns="0" rtlCol="0">
              <a:noAutofit/>
            </a:bodyPr>
            <a:lstStyle/>
            <a:p>
              <a:endParaRPr/>
            </a:p>
          </p:txBody>
        </p:sp>
        <p:sp>
          <p:nvSpPr>
            <p:cNvPr id="19" name="object 19"/>
            <p:cNvSpPr/>
            <p:nvPr/>
          </p:nvSpPr>
          <p:spPr>
            <a:xfrm>
              <a:off x="647999" y="5469581"/>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20" name="object 20"/>
            <p:cNvSpPr/>
            <p:nvPr/>
          </p:nvSpPr>
          <p:spPr>
            <a:xfrm>
              <a:off x="647999" y="6341634"/>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21" name="object 21"/>
            <p:cNvSpPr/>
            <p:nvPr/>
          </p:nvSpPr>
          <p:spPr>
            <a:xfrm>
              <a:off x="647999" y="5759881"/>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22" name="object 22"/>
            <p:cNvSpPr/>
            <p:nvPr/>
          </p:nvSpPr>
          <p:spPr>
            <a:xfrm>
              <a:off x="647999" y="6631934"/>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23" name="object 23"/>
            <p:cNvSpPr/>
            <p:nvPr/>
          </p:nvSpPr>
          <p:spPr>
            <a:xfrm>
              <a:off x="647999" y="7203434"/>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24" name="object 24"/>
            <p:cNvSpPr/>
            <p:nvPr/>
          </p:nvSpPr>
          <p:spPr>
            <a:xfrm>
              <a:off x="647999" y="6050182"/>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25" name="object 25"/>
            <p:cNvSpPr/>
            <p:nvPr/>
          </p:nvSpPr>
          <p:spPr>
            <a:xfrm>
              <a:off x="647999" y="6922234"/>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13" name="object 13"/>
            <p:cNvSpPr txBox="1"/>
            <p:nvPr/>
          </p:nvSpPr>
          <p:spPr>
            <a:xfrm>
              <a:off x="644286" y="1370798"/>
              <a:ext cx="4515572" cy="673252"/>
            </a:xfrm>
            <a:prstGeom prst="rect">
              <a:avLst/>
            </a:prstGeom>
          </p:spPr>
          <p:txBody>
            <a:bodyPr wrap="square" lIns="0" tIns="6604" rIns="0" bIns="0" rtlCol="0">
              <a:noAutofit/>
            </a:bodyPr>
            <a:lstStyle/>
            <a:p>
              <a:pPr indent="120650" algn="just">
                <a:lnSpc>
                  <a:spcPts val="1200"/>
                </a:lnSpc>
              </a:pPr>
              <a:r>
                <a:rPr lang="es-ES" sz="900" dirty="0">
                  <a:solidFill>
                    <a:srgbClr val="363435"/>
                  </a:solidFill>
                  <a:latin typeface="Malgun Gothic"/>
                  <a:cs typeface="Malgun Gothic"/>
                </a:rPr>
                <a:t>Todas las creaciones de Dios fueron perfectas y lo suficientemente buenas ante los ojos de Dios. En particular, los seres humanos fueron creados a imagen de Dios y fueron las mejores obras maestras y parejas amorosas de Dios. Entonces Dios bendijo a los seres humanos y les dio autoridad especial para gobernar y guardar todas las cosas del mundo.</a:t>
              </a:r>
            </a:p>
          </p:txBody>
        </p:sp>
        <p:sp>
          <p:nvSpPr>
            <p:cNvPr id="12" name="object 12"/>
            <p:cNvSpPr txBox="1"/>
            <p:nvPr/>
          </p:nvSpPr>
          <p:spPr>
            <a:xfrm>
              <a:off x="644286" y="2291855"/>
              <a:ext cx="4516269" cy="1206804"/>
            </a:xfrm>
            <a:prstGeom prst="rect">
              <a:avLst/>
            </a:prstGeom>
          </p:spPr>
          <p:txBody>
            <a:bodyPr wrap="square" lIns="0" tIns="6604" rIns="0" bIns="0" rtlCol="0">
              <a:noAutofit/>
            </a:bodyPr>
            <a:lstStyle/>
            <a:p>
              <a:pPr marR="696" indent="120650" algn="just">
                <a:lnSpc>
                  <a:spcPts val="1200"/>
                </a:lnSpc>
              </a:pPr>
              <a:r>
                <a:rPr lang="es-ES" sz="900" dirty="0">
                  <a:solidFill>
                    <a:srgbClr val="363435"/>
                  </a:solidFill>
                  <a:latin typeface="Malgun Gothic"/>
                  <a:cs typeface="Malgun Gothic"/>
                </a:rPr>
                <a:t>Pero aun así, los seres humanos nunca son iguales a Dios. Porque Dios es el Creador y el hombre es una criatura. Por lo tanto, los humanos deberían dar gracias a Dios y darle gloria a Dios obedeciendo ese mandato. La obediencia que Dios quiere no es una obediencia mecánica irreflexiva como un robot o una obediencia por obligación. Dios quiere que los seres humanos amen, sirvan y obedezcan a Dios con su voluntad. Por eso, aunque existe la posibilidad de corrupción, le dio a los humanos libre albedrío y ordenó: "No comas el fruto de la ciencia del bien y del mal en el centro del huerto". Este fruto de la ciencia del bien y del mal era la única regla y prueba para determinar si el hombre obedecía a Dios.</a:t>
              </a:r>
            </a:p>
          </p:txBody>
        </p:sp>
        <p:sp>
          <p:nvSpPr>
            <p:cNvPr id="11" name="object 11"/>
            <p:cNvSpPr txBox="1"/>
            <p:nvPr/>
          </p:nvSpPr>
          <p:spPr>
            <a:xfrm>
              <a:off x="644286" y="3866947"/>
              <a:ext cx="4515572" cy="851103"/>
            </a:xfrm>
            <a:prstGeom prst="rect">
              <a:avLst/>
            </a:prstGeom>
          </p:spPr>
          <p:txBody>
            <a:bodyPr wrap="square" lIns="0" tIns="6604" rIns="0" bIns="0" rtlCol="0">
              <a:noAutofit/>
            </a:bodyPr>
            <a:lstStyle/>
            <a:p>
              <a:pPr indent="120650" algn="just">
                <a:lnSpc>
                  <a:spcPts val="1200"/>
                </a:lnSpc>
              </a:pPr>
              <a:r>
                <a:rPr lang="es-ES" sz="900" dirty="0">
                  <a:solidFill>
                    <a:srgbClr val="363435"/>
                  </a:solidFill>
                  <a:latin typeface="Malgun Gothic"/>
                  <a:cs typeface="Malgun Gothic"/>
                </a:rPr>
                <a:t>Pero Adán falló en esta prueba que trajo el pecado y la muerte, como consecuencia al mundo. Además, toda la humanidad y todas las criaturas nacidas en Adán estaban sujetas a la misma condena y habitaban en la muerte. Pero Dios tenía un plan para salvarnos de todas estas muertes y maldiciones, le prometió a Adán esa salvación, y en realidad lo cumplió. ¿Lo saben?</a:t>
              </a:r>
            </a:p>
          </p:txBody>
        </p:sp>
        <p:sp>
          <p:nvSpPr>
            <p:cNvPr id="10" name="object 10"/>
            <p:cNvSpPr txBox="1"/>
            <p:nvPr/>
          </p:nvSpPr>
          <p:spPr>
            <a:xfrm>
              <a:off x="678500" y="5017401"/>
              <a:ext cx="1480500" cy="183679"/>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9" name="object 9"/>
            <p:cNvSpPr txBox="1"/>
            <p:nvPr/>
          </p:nvSpPr>
          <p:spPr>
            <a:xfrm>
              <a:off x="5202500" y="7702250"/>
              <a:ext cx="171450" cy="152400"/>
            </a:xfrm>
            <a:prstGeom prst="rect">
              <a:avLst/>
            </a:prstGeom>
          </p:spPr>
          <p:txBody>
            <a:bodyPr wrap="square" lIns="0" tIns="6985" rIns="0" bIns="0" rtlCol="0">
              <a:noAutofit/>
            </a:bodyPr>
            <a:lstStyle/>
            <a:p>
              <a:pPr marL="12700">
                <a:lnSpc>
                  <a:spcPts val="1100"/>
                </a:lnSpc>
              </a:pPr>
              <a:r>
                <a:rPr sz="1000" dirty="0">
                  <a:solidFill>
                    <a:srgbClr val="363435"/>
                  </a:solidFill>
                  <a:latin typeface="Times New Roman"/>
                  <a:cs typeface="Times New Roman"/>
                </a:rPr>
                <a:t>87</a:t>
              </a:r>
              <a:endParaRPr sz="1000">
                <a:latin typeface="Times New Roman"/>
                <a:cs typeface="Times New Roman"/>
              </a:endParaRPr>
            </a:p>
          </p:txBody>
        </p:sp>
        <p:sp>
          <p:nvSpPr>
            <p:cNvPr id="8" name="object 8"/>
            <p:cNvSpPr txBox="1"/>
            <p:nvPr/>
          </p:nvSpPr>
          <p:spPr>
            <a:xfrm>
              <a:off x="647999" y="5329881"/>
              <a:ext cx="4463999" cy="15240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647999" y="5620181"/>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647999" y="5910482"/>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647999" y="6201934"/>
              <a:ext cx="446399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647999" y="6492234"/>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647999" y="6782534"/>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647999" y="7063734"/>
              <a:ext cx="4463999" cy="152400"/>
            </a:xfrm>
            <a:prstGeom prst="rect">
              <a:avLst/>
            </a:prstGeom>
          </p:spPr>
          <p:txBody>
            <a:bodyPr wrap="square" lIns="0" tIns="0" rIns="0" bIns="0" rtlCol="0">
              <a:noAutofit/>
            </a:bodyPr>
            <a:lstStyle/>
            <a:p>
              <a:pPr marL="25400">
                <a:lnSpc>
                  <a:spcPts val="1000"/>
                </a:lnSpc>
              </a:pPr>
              <a:endParaRPr sz="1000"/>
            </a:p>
          </p:txBody>
        </p:sp>
        <p:sp>
          <p:nvSpPr>
            <p:cNvPr id="34" name="object 11">
              <a:extLst>
                <a:ext uri="{FF2B5EF4-FFF2-40B4-BE49-F238E27FC236}">
                  <a16:creationId xmlns:a16="http://schemas.microsoft.com/office/drawing/2014/main" id="{B757E517-608A-4620-A53F-0F27BA256358}"/>
                </a:ext>
              </a:extLst>
            </p:cNvPr>
            <p:cNvSpPr txBox="1"/>
            <p:nvPr/>
          </p:nvSpPr>
          <p:spPr>
            <a:xfrm>
              <a:off x="711200" y="62865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그룹 56">
            <a:extLst>
              <a:ext uri="{FF2B5EF4-FFF2-40B4-BE49-F238E27FC236}">
                <a16:creationId xmlns:a16="http://schemas.microsoft.com/office/drawing/2014/main" id="{26290BF3-E7AE-46E3-8C1A-54B748453C3A}"/>
              </a:ext>
            </a:extLst>
          </p:cNvPr>
          <p:cNvGrpSpPr/>
          <p:nvPr/>
        </p:nvGrpSpPr>
        <p:grpSpPr>
          <a:xfrm>
            <a:off x="301699" y="575056"/>
            <a:ext cx="4839950" cy="7279544"/>
            <a:chOff x="301699" y="575056"/>
            <a:chExt cx="4839950" cy="7279544"/>
          </a:xfrm>
        </p:grpSpPr>
        <p:sp>
          <p:nvSpPr>
            <p:cNvPr id="49" name="object 49"/>
            <p:cNvSpPr/>
            <p:nvPr/>
          </p:nvSpPr>
          <p:spPr>
            <a:xfrm>
              <a:off x="573350" y="575056"/>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50" name="object 50"/>
            <p:cNvSpPr/>
            <p:nvPr/>
          </p:nvSpPr>
          <p:spPr>
            <a:xfrm>
              <a:off x="936532" y="646620"/>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6989A"/>
              </a:solidFill>
            </a:ln>
          </p:spPr>
          <p:txBody>
            <a:bodyPr wrap="square" lIns="0" tIns="0" rIns="0" bIns="0" rtlCol="0">
              <a:noAutofit/>
            </a:bodyPr>
            <a:lstStyle/>
            <a:p>
              <a:endParaRPr/>
            </a:p>
          </p:txBody>
        </p:sp>
        <p:sp>
          <p:nvSpPr>
            <p:cNvPr id="51" name="object 51"/>
            <p:cNvSpPr/>
            <p:nvPr/>
          </p:nvSpPr>
          <p:spPr>
            <a:xfrm>
              <a:off x="1240595" y="615770"/>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6989A"/>
              </a:solidFill>
            </a:ln>
          </p:spPr>
          <p:txBody>
            <a:bodyPr wrap="square" lIns="0" tIns="0" rIns="0" bIns="0" rtlCol="0">
              <a:noAutofit/>
            </a:bodyPr>
            <a:lstStyle/>
            <a:p>
              <a:endParaRPr/>
            </a:p>
          </p:txBody>
        </p:sp>
        <p:sp>
          <p:nvSpPr>
            <p:cNvPr id="52" name="object 52"/>
            <p:cNvSpPr/>
            <p:nvPr/>
          </p:nvSpPr>
          <p:spPr>
            <a:xfrm>
              <a:off x="1246285" y="625741"/>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53" name="object 53"/>
            <p:cNvSpPr/>
            <p:nvPr/>
          </p:nvSpPr>
          <p:spPr>
            <a:xfrm>
              <a:off x="592882" y="605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54" name="object 54"/>
            <p:cNvSpPr/>
            <p:nvPr/>
          </p:nvSpPr>
          <p:spPr>
            <a:xfrm>
              <a:off x="602649" y="1013739"/>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43" name="object 43"/>
            <p:cNvSpPr/>
            <p:nvPr/>
          </p:nvSpPr>
          <p:spPr>
            <a:xfrm>
              <a:off x="573350" y="3951004"/>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44" name="object 44"/>
            <p:cNvSpPr/>
            <p:nvPr/>
          </p:nvSpPr>
          <p:spPr>
            <a:xfrm>
              <a:off x="936532" y="4022568"/>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6989A"/>
              </a:solidFill>
            </a:ln>
          </p:spPr>
          <p:txBody>
            <a:bodyPr wrap="square" lIns="0" tIns="0" rIns="0" bIns="0" rtlCol="0">
              <a:noAutofit/>
            </a:bodyPr>
            <a:lstStyle/>
            <a:p>
              <a:endParaRPr/>
            </a:p>
          </p:txBody>
        </p:sp>
        <p:sp>
          <p:nvSpPr>
            <p:cNvPr id="45" name="object 45"/>
            <p:cNvSpPr/>
            <p:nvPr/>
          </p:nvSpPr>
          <p:spPr>
            <a:xfrm>
              <a:off x="1240595" y="39917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6989A"/>
              </a:solidFill>
            </a:ln>
          </p:spPr>
          <p:txBody>
            <a:bodyPr wrap="square" lIns="0" tIns="0" rIns="0" bIns="0" rtlCol="0">
              <a:noAutofit/>
            </a:bodyPr>
            <a:lstStyle/>
            <a:p>
              <a:endParaRPr/>
            </a:p>
          </p:txBody>
        </p:sp>
        <p:sp>
          <p:nvSpPr>
            <p:cNvPr id="46" name="object 46"/>
            <p:cNvSpPr/>
            <p:nvPr/>
          </p:nvSpPr>
          <p:spPr>
            <a:xfrm>
              <a:off x="1246285" y="4001689"/>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47" name="object 47"/>
            <p:cNvSpPr/>
            <p:nvPr/>
          </p:nvSpPr>
          <p:spPr>
            <a:xfrm>
              <a:off x="592882" y="3981700"/>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48" name="object 48"/>
            <p:cNvSpPr/>
            <p:nvPr/>
          </p:nvSpPr>
          <p:spPr>
            <a:xfrm>
              <a:off x="602649" y="4389687"/>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41" name="object 41"/>
            <p:cNvSpPr/>
            <p:nvPr/>
          </p:nvSpPr>
          <p:spPr>
            <a:xfrm>
              <a:off x="557994" y="46630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42" name="object 42"/>
            <p:cNvSpPr/>
            <p:nvPr/>
          </p:nvSpPr>
          <p:spPr>
            <a:xfrm>
              <a:off x="595536" y="47006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39" name="object 39"/>
            <p:cNvSpPr/>
            <p:nvPr/>
          </p:nvSpPr>
          <p:spPr>
            <a:xfrm>
              <a:off x="554394" y="25707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40" name="object 40"/>
            <p:cNvSpPr/>
            <p:nvPr/>
          </p:nvSpPr>
          <p:spPr>
            <a:xfrm>
              <a:off x="591935" y="2608341"/>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37" name="object 37"/>
            <p:cNvSpPr/>
            <p:nvPr/>
          </p:nvSpPr>
          <p:spPr>
            <a:xfrm>
              <a:off x="554394" y="3034699"/>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38" name="object 38"/>
            <p:cNvSpPr/>
            <p:nvPr/>
          </p:nvSpPr>
          <p:spPr>
            <a:xfrm>
              <a:off x="591935" y="30722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35" name="object 35"/>
            <p:cNvSpPr/>
            <p:nvPr/>
          </p:nvSpPr>
          <p:spPr>
            <a:xfrm>
              <a:off x="554394" y="5817599"/>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36" name="object 36"/>
            <p:cNvSpPr/>
            <p:nvPr/>
          </p:nvSpPr>
          <p:spPr>
            <a:xfrm>
              <a:off x="591935" y="58551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19" name="object 19"/>
            <p:cNvSpPr/>
            <p:nvPr/>
          </p:nvSpPr>
          <p:spPr>
            <a:xfrm>
              <a:off x="476530" y="1291527"/>
              <a:ext cx="108610" cy="116103"/>
            </a:xfrm>
            <a:custGeom>
              <a:avLst/>
              <a:gdLst/>
              <a:ahLst/>
              <a:cxnLst/>
              <a:rect l="l" t="t" r="r" b="b"/>
              <a:pathLst>
                <a:path w="108610" h="116103">
                  <a:moveTo>
                    <a:pt x="108610" y="0"/>
                  </a:moveTo>
                  <a:lnTo>
                    <a:pt x="98680" y="2885"/>
                  </a:lnTo>
                  <a:lnTo>
                    <a:pt x="88311" y="6551"/>
                  </a:lnTo>
                  <a:lnTo>
                    <a:pt x="77691" y="11091"/>
                  </a:lnTo>
                  <a:lnTo>
                    <a:pt x="67006" y="16600"/>
                  </a:lnTo>
                  <a:lnTo>
                    <a:pt x="56444" y="23171"/>
                  </a:lnTo>
                  <a:lnTo>
                    <a:pt x="46192" y="30897"/>
                  </a:lnTo>
                  <a:lnTo>
                    <a:pt x="36438" y="39873"/>
                  </a:lnTo>
                  <a:lnTo>
                    <a:pt x="27368" y="50192"/>
                  </a:lnTo>
                  <a:lnTo>
                    <a:pt x="19171" y="61948"/>
                  </a:lnTo>
                  <a:lnTo>
                    <a:pt x="12033" y="75234"/>
                  </a:lnTo>
                  <a:lnTo>
                    <a:pt x="6142" y="90145"/>
                  </a:lnTo>
                  <a:lnTo>
                    <a:pt x="1684" y="106774"/>
                  </a:lnTo>
                  <a:lnTo>
                    <a:pt x="0" y="116103"/>
                  </a:lnTo>
                </a:path>
              </a:pathLst>
            </a:custGeom>
            <a:ln w="12700">
              <a:solidFill>
                <a:srgbClr val="05C1F2"/>
              </a:solidFill>
              <a:prstDash val="dash"/>
            </a:ln>
          </p:spPr>
          <p:txBody>
            <a:bodyPr wrap="square" lIns="0" tIns="0" rIns="0" bIns="0" rtlCol="0">
              <a:noAutofit/>
            </a:bodyPr>
            <a:lstStyle/>
            <a:p>
              <a:endParaRPr/>
            </a:p>
          </p:txBody>
        </p:sp>
        <p:sp>
          <p:nvSpPr>
            <p:cNvPr id="20" name="object 20"/>
            <p:cNvSpPr/>
            <p:nvPr/>
          </p:nvSpPr>
          <p:spPr>
            <a:xfrm>
              <a:off x="474350" y="1480524"/>
              <a:ext cx="0" cy="723087"/>
            </a:xfrm>
            <a:custGeom>
              <a:avLst/>
              <a:gdLst/>
              <a:ahLst/>
              <a:cxnLst/>
              <a:rect l="l" t="t" r="r" b="b"/>
              <a:pathLst>
                <a:path h="723087">
                  <a:moveTo>
                    <a:pt x="0" y="0"/>
                  </a:moveTo>
                  <a:lnTo>
                    <a:pt x="0" y="723087"/>
                  </a:lnTo>
                </a:path>
              </a:pathLst>
            </a:custGeom>
            <a:ln w="12700">
              <a:solidFill>
                <a:srgbClr val="05C1F2"/>
              </a:solidFill>
              <a:prstDash val="dash"/>
            </a:ln>
          </p:spPr>
          <p:txBody>
            <a:bodyPr wrap="square" lIns="0" tIns="0" rIns="0" bIns="0" rtlCol="0">
              <a:noAutofit/>
            </a:bodyPr>
            <a:lstStyle/>
            <a:p>
              <a:endParaRPr/>
            </a:p>
          </p:txBody>
        </p:sp>
        <p:sp>
          <p:nvSpPr>
            <p:cNvPr id="21" name="object 21"/>
            <p:cNvSpPr/>
            <p:nvPr/>
          </p:nvSpPr>
          <p:spPr>
            <a:xfrm>
              <a:off x="474346" y="1419484"/>
              <a:ext cx="774" cy="36753"/>
            </a:xfrm>
            <a:custGeom>
              <a:avLst/>
              <a:gdLst/>
              <a:ahLst/>
              <a:cxnLst/>
              <a:rect l="l" t="t" r="r" b="b"/>
              <a:pathLst>
                <a:path w="774" h="36753">
                  <a:moveTo>
                    <a:pt x="774" y="0"/>
                  </a:moveTo>
                  <a:lnTo>
                    <a:pt x="266" y="5829"/>
                  </a:lnTo>
                  <a:lnTo>
                    <a:pt x="0" y="11912"/>
                  </a:lnTo>
                  <a:lnTo>
                    <a:pt x="0" y="18262"/>
                  </a:lnTo>
                  <a:lnTo>
                    <a:pt x="0" y="36753"/>
                  </a:lnTo>
                </a:path>
              </a:pathLst>
            </a:custGeom>
            <a:ln w="12699">
              <a:solidFill>
                <a:srgbClr val="05C1F2"/>
              </a:solidFill>
            </a:ln>
          </p:spPr>
          <p:txBody>
            <a:bodyPr wrap="square" lIns="0" tIns="0" rIns="0" bIns="0" rtlCol="0">
              <a:noAutofit/>
            </a:bodyPr>
            <a:lstStyle/>
            <a:p>
              <a:endParaRPr/>
            </a:p>
          </p:txBody>
        </p:sp>
        <p:sp>
          <p:nvSpPr>
            <p:cNvPr id="22" name="object 22"/>
            <p:cNvSpPr/>
            <p:nvPr/>
          </p:nvSpPr>
          <p:spPr>
            <a:xfrm>
              <a:off x="480531" y="2275856"/>
              <a:ext cx="116103" cy="108610"/>
            </a:xfrm>
            <a:custGeom>
              <a:avLst/>
              <a:gdLst/>
              <a:ahLst/>
              <a:cxnLst/>
              <a:rect l="l" t="t" r="r" b="b"/>
              <a:pathLst>
                <a:path w="116103" h="108610">
                  <a:moveTo>
                    <a:pt x="0" y="0"/>
                  </a:moveTo>
                  <a:lnTo>
                    <a:pt x="2885" y="9929"/>
                  </a:lnTo>
                  <a:lnTo>
                    <a:pt x="6551" y="20298"/>
                  </a:lnTo>
                  <a:lnTo>
                    <a:pt x="11091" y="30919"/>
                  </a:lnTo>
                  <a:lnTo>
                    <a:pt x="16600" y="41603"/>
                  </a:lnTo>
                  <a:lnTo>
                    <a:pt x="23171" y="52165"/>
                  </a:lnTo>
                  <a:lnTo>
                    <a:pt x="30897" y="62417"/>
                  </a:lnTo>
                  <a:lnTo>
                    <a:pt x="39873" y="72171"/>
                  </a:lnTo>
                  <a:lnTo>
                    <a:pt x="50192" y="81241"/>
                  </a:lnTo>
                  <a:lnTo>
                    <a:pt x="61948" y="89438"/>
                  </a:lnTo>
                  <a:lnTo>
                    <a:pt x="75234" y="96576"/>
                  </a:lnTo>
                  <a:lnTo>
                    <a:pt x="90145" y="102468"/>
                  </a:lnTo>
                  <a:lnTo>
                    <a:pt x="106774" y="106925"/>
                  </a:lnTo>
                  <a:lnTo>
                    <a:pt x="116103" y="108610"/>
                  </a:lnTo>
                </a:path>
              </a:pathLst>
            </a:custGeom>
            <a:ln w="12700">
              <a:solidFill>
                <a:srgbClr val="05C1F2"/>
              </a:solidFill>
              <a:prstDash val="dash"/>
            </a:ln>
          </p:spPr>
          <p:txBody>
            <a:bodyPr wrap="square" lIns="0" tIns="0" rIns="0" bIns="0" rtlCol="0">
              <a:noAutofit/>
            </a:bodyPr>
            <a:lstStyle/>
            <a:p>
              <a:endParaRPr/>
            </a:p>
          </p:txBody>
        </p:sp>
        <p:sp>
          <p:nvSpPr>
            <p:cNvPr id="23" name="object 23"/>
            <p:cNvSpPr/>
            <p:nvPr/>
          </p:nvSpPr>
          <p:spPr>
            <a:xfrm>
              <a:off x="474346" y="2215748"/>
              <a:ext cx="1536" cy="36702"/>
            </a:xfrm>
            <a:custGeom>
              <a:avLst/>
              <a:gdLst/>
              <a:ahLst/>
              <a:cxnLst/>
              <a:rect l="l" t="t" r="r" b="b"/>
              <a:pathLst>
                <a:path w="1536" h="36702">
                  <a:moveTo>
                    <a:pt x="0" y="0"/>
                  </a:moveTo>
                  <a:lnTo>
                    <a:pt x="0" y="18503"/>
                  </a:lnTo>
                  <a:lnTo>
                    <a:pt x="0" y="25590"/>
                  </a:lnTo>
                  <a:lnTo>
                    <a:pt x="1536" y="36703"/>
                  </a:lnTo>
                </a:path>
              </a:pathLst>
            </a:custGeom>
            <a:ln w="12700">
              <a:solidFill>
                <a:srgbClr val="05C1F2"/>
              </a:solidFill>
            </a:ln>
          </p:spPr>
          <p:txBody>
            <a:bodyPr wrap="square" lIns="0" tIns="0" rIns="0" bIns="0" rtlCol="0">
              <a:noAutofit/>
            </a:bodyPr>
            <a:lstStyle/>
            <a:p>
              <a:endParaRPr/>
            </a:p>
          </p:txBody>
        </p:sp>
        <p:sp>
          <p:nvSpPr>
            <p:cNvPr id="24" name="object 24"/>
            <p:cNvSpPr/>
            <p:nvPr/>
          </p:nvSpPr>
          <p:spPr>
            <a:xfrm>
              <a:off x="670993" y="2386646"/>
              <a:ext cx="4286643" cy="0"/>
            </a:xfrm>
            <a:custGeom>
              <a:avLst/>
              <a:gdLst/>
              <a:ahLst/>
              <a:cxnLst/>
              <a:rect l="l" t="t" r="r" b="b"/>
              <a:pathLst>
                <a:path w="4286643">
                  <a:moveTo>
                    <a:pt x="0" y="0"/>
                  </a:moveTo>
                  <a:lnTo>
                    <a:pt x="4286643" y="0"/>
                  </a:lnTo>
                </a:path>
              </a:pathLst>
            </a:custGeom>
            <a:ln w="12700">
              <a:solidFill>
                <a:srgbClr val="05C1F2"/>
              </a:solidFill>
              <a:prstDash val="dash"/>
            </a:ln>
          </p:spPr>
          <p:txBody>
            <a:bodyPr wrap="square" lIns="0" tIns="0" rIns="0" bIns="0" rtlCol="0">
              <a:noAutofit/>
            </a:bodyPr>
            <a:lstStyle/>
            <a:p>
              <a:endParaRPr/>
            </a:p>
          </p:txBody>
        </p:sp>
        <p:sp>
          <p:nvSpPr>
            <p:cNvPr id="25" name="object 25"/>
            <p:cNvSpPr/>
            <p:nvPr/>
          </p:nvSpPr>
          <p:spPr>
            <a:xfrm>
              <a:off x="608483" y="2385877"/>
              <a:ext cx="37249" cy="774"/>
            </a:xfrm>
            <a:custGeom>
              <a:avLst/>
              <a:gdLst/>
              <a:ahLst/>
              <a:cxnLst/>
              <a:rect l="l" t="t" r="r" b="b"/>
              <a:pathLst>
                <a:path w="37249" h="774">
                  <a:moveTo>
                    <a:pt x="0" y="0"/>
                  </a:moveTo>
                  <a:lnTo>
                    <a:pt x="5829" y="508"/>
                  </a:lnTo>
                  <a:lnTo>
                    <a:pt x="11912" y="774"/>
                  </a:lnTo>
                  <a:lnTo>
                    <a:pt x="18262" y="774"/>
                  </a:lnTo>
                  <a:lnTo>
                    <a:pt x="37249" y="774"/>
                  </a:lnTo>
                </a:path>
              </a:pathLst>
            </a:custGeom>
            <a:ln w="12700">
              <a:solidFill>
                <a:srgbClr val="05C1F2"/>
              </a:solidFill>
            </a:ln>
          </p:spPr>
          <p:txBody>
            <a:bodyPr wrap="square" lIns="0" tIns="0" rIns="0" bIns="0" rtlCol="0">
              <a:noAutofit/>
            </a:bodyPr>
            <a:lstStyle/>
            <a:p>
              <a:endParaRPr/>
            </a:p>
          </p:txBody>
        </p:sp>
        <p:sp>
          <p:nvSpPr>
            <p:cNvPr id="26" name="object 26"/>
            <p:cNvSpPr/>
            <p:nvPr/>
          </p:nvSpPr>
          <p:spPr>
            <a:xfrm>
              <a:off x="5030858" y="2264361"/>
              <a:ext cx="108610" cy="116103"/>
            </a:xfrm>
            <a:custGeom>
              <a:avLst/>
              <a:gdLst/>
              <a:ahLst/>
              <a:cxnLst/>
              <a:rect l="l" t="t" r="r" b="b"/>
              <a:pathLst>
                <a:path w="108610" h="116103">
                  <a:moveTo>
                    <a:pt x="0" y="116103"/>
                  </a:moveTo>
                  <a:lnTo>
                    <a:pt x="9929" y="113218"/>
                  </a:lnTo>
                  <a:lnTo>
                    <a:pt x="20298" y="109552"/>
                  </a:lnTo>
                  <a:lnTo>
                    <a:pt x="30919" y="105011"/>
                  </a:lnTo>
                  <a:lnTo>
                    <a:pt x="41603" y="99502"/>
                  </a:lnTo>
                  <a:lnTo>
                    <a:pt x="52165" y="92932"/>
                  </a:lnTo>
                  <a:lnTo>
                    <a:pt x="62417" y="85205"/>
                  </a:lnTo>
                  <a:lnTo>
                    <a:pt x="72171" y="76229"/>
                  </a:lnTo>
                  <a:lnTo>
                    <a:pt x="81241" y="65910"/>
                  </a:lnTo>
                  <a:lnTo>
                    <a:pt x="89438" y="54155"/>
                  </a:lnTo>
                  <a:lnTo>
                    <a:pt x="96576" y="40868"/>
                  </a:lnTo>
                  <a:lnTo>
                    <a:pt x="102468" y="25958"/>
                  </a:lnTo>
                  <a:lnTo>
                    <a:pt x="106925" y="9329"/>
                  </a:lnTo>
                  <a:lnTo>
                    <a:pt x="108610" y="0"/>
                  </a:lnTo>
                </a:path>
              </a:pathLst>
            </a:custGeom>
            <a:ln w="12700">
              <a:solidFill>
                <a:srgbClr val="05C1F2"/>
              </a:solidFill>
              <a:prstDash val="dash"/>
            </a:ln>
          </p:spPr>
          <p:txBody>
            <a:bodyPr wrap="square" lIns="0" tIns="0" rIns="0" bIns="0" rtlCol="0">
              <a:noAutofit/>
            </a:bodyPr>
            <a:lstStyle/>
            <a:p>
              <a:endParaRPr/>
            </a:p>
          </p:txBody>
        </p:sp>
        <p:sp>
          <p:nvSpPr>
            <p:cNvPr id="27" name="object 27"/>
            <p:cNvSpPr/>
            <p:nvPr/>
          </p:nvSpPr>
          <p:spPr>
            <a:xfrm>
              <a:off x="4970273" y="2385115"/>
              <a:ext cx="37185" cy="1536"/>
            </a:xfrm>
            <a:custGeom>
              <a:avLst/>
              <a:gdLst/>
              <a:ahLst/>
              <a:cxnLst/>
              <a:rect l="l" t="t" r="r" b="b"/>
              <a:pathLst>
                <a:path w="37185" h="1536">
                  <a:moveTo>
                    <a:pt x="0" y="1536"/>
                  </a:moveTo>
                  <a:lnTo>
                    <a:pt x="18973" y="1536"/>
                  </a:lnTo>
                  <a:lnTo>
                    <a:pt x="26060" y="1536"/>
                  </a:lnTo>
                  <a:lnTo>
                    <a:pt x="37185" y="0"/>
                  </a:lnTo>
                </a:path>
              </a:pathLst>
            </a:custGeom>
            <a:ln w="12699">
              <a:solidFill>
                <a:srgbClr val="05C1F2"/>
              </a:solidFill>
            </a:ln>
          </p:spPr>
          <p:txBody>
            <a:bodyPr wrap="square" lIns="0" tIns="0" rIns="0" bIns="0" rtlCol="0">
              <a:noAutofit/>
            </a:bodyPr>
            <a:lstStyle/>
            <a:p>
              <a:endParaRPr/>
            </a:p>
          </p:txBody>
        </p:sp>
        <p:sp>
          <p:nvSpPr>
            <p:cNvPr id="28" name="object 28"/>
            <p:cNvSpPr/>
            <p:nvPr/>
          </p:nvSpPr>
          <p:spPr>
            <a:xfrm>
              <a:off x="5141649" y="1468382"/>
              <a:ext cx="0" cy="723087"/>
            </a:xfrm>
            <a:custGeom>
              <a:avLst/>
              <a:gdLst/>
              <a:ahLst/>
              <a:cxnLst/>
              <a:rect l="l" t="t" r="r" b="b"/>
              <a:pathLst>
                <a:path h="723087">
                  <a:moveTo>
                    <a:pt x="0" y="723087"/>
                  </a:moveTo>
                  <a:lnTo>
                    <a:pt x="0" y="0"/>
                  </a:lnTo>
                </a:path>
              </a:pathLst>
            </a:custGeom>
            <a:ln w="12700">
              <a:solidFill>
                <a:srgbClr val="05C1F2"/>
              </a:solidFill>
              <a:prstDash val="dash"/>
            </a:ln>
          </p:spPr>
          <p:txBody>
            <a:bodyPr wrap="square" lIns="0" tIns="0" rIns="0" bIns="0" rtlCol="0">
              <a:noAutofit/>
            </a:bodyPr>
            <a:lstStyle/>
            <a:p>
              <a:endParaRPr/>
            </a:p>
          </p:txBody>
        </p:sp>
        <p:sp>
          <p:nvSpPr>
            <p:cNvPr id="29" name="object 29"/>
            <p:cNvSpPr/>
            <p:nvPr/>
          </p:nvSpPr>
          <p:spPr>
            <a:xfrm>
              <a:off x="5140872" y="2215748"/>
              <a:ext cx="774" cy="36766"/>
            </a:xfrm>
            <a:custGeom>
              <a:avLst/>
              <a:gdLst/>
              <a:ahLst/>
              <a:cxnLst/>
              <a:rect l="l" t="t" r="r" b="b"/>
              <a:pathLst>
                <a:path w="774" h="36766">
                  <a:moveTo>
                    <a:pt x="0" y="36766"/>
                  </a:moveTo>
                  <a:lnTo>
                    <a:pt x="508" y="30937"/>
                  </a:lnTo>
                  <a:lnTo>
                    <a:pt x="774" y="24841"/>
                  </a:lnTo>
                  <a:lnTo>
                    <a:pt x="774" y="18503"/>
                  </a:lnTo>
                  <a:lnTo>
                    <a:pt x="774" y="0"/>
                  </a:lnTo>
                </a:path>
              </a:pathLst>
            </a:custGeom>
            <a:ln w="12700">
              <a:solidFill>
                <a:srgbClr val="05C1F2"/>
              </a:solidFill>
            </a:ln>
          </p:spPr>
          <p:txBody>
            <a:bodyPr wrap="square" lIns="0" tIns="0" rIns="0" bIns="0" rtlCol="0">
              <a:noAutofit/>
            </a:bodyPr>
            <a:lstStyle/>
            <a:p>
              <a:endParaRPr/>
            </a:p>
          </p:txBody>
        </p:sp>
        <p:sp>
          <p:nvSpPr>
            <p:cNvPr id="30" name="object 30"/>
            <p:cNvSpPr/>
            <p:nvPr/>
          </p:nvSpPr>
          <p:spPr>
            <a:xfrm>
              <a:off x="5019365" y="1287527"/>
              <a:ext cx="116103" cy="108610"/>
            </a:xfrm>
            <a:custGeom>
              <a:avLst/>
              <a:gdLst/>
              <a:ahLst/>
              <a:cxnLst/>
              <a:rect l="l" t="t" r="r" b="b"/>
              <a:pathLst>
                <a:path w="116103" h="108610">
                  <a:moveTo>
                    <a:pt x="116103" y="108610"/>
                  </a:moveTo>
                  <a:lnTo>
                    <a:pt x="113218" y="98680"/>
                  </a:lnTo>
                  <a:lnTo>
                    <a:pt x="109552" y="88311"/>
                  </a:lnTo>
                  <a:lnTo>
                    <a:pt x="105011" y="77691"/>
                  </a:lnTo>
                  <a:lnTo>
                    <a:pt x="99502" y="67006"/>
                  </a:lnTo>
                  <a:lnTo>
                    <a:pt x="92932" y="56444"/>
                  </a:lnTo>
                  <a:lnTo>
                    <a:pt x="85205" y="46192"/>
                  </a:lnTo>
                  <a:lnTo>
                    <a:pt x="76229" y="36438"/>
                  </a:lnTo>
                  <a:lnTo>
                    <a:pt x="65910" y="27368"/>
                  </a:lnTo>
                  <a:lnTo>
                    <a:pt x="54155" y="19171"/>
                  </a:lnTo>
                  <a:lnTo>
                    <a:pt x="40868" y="12033"/>
                  </a:lnTo>
                  <a:lnTo>
                    <a:pt x="25958" y="6142"/>
                  </a:lnTo>
                  <a:lnTo>
                    <a:pt x="9329" y="1684"/>
                  </a:lnTo>
                  <a:lnTo>
                    <a:pt x="0" y="0"/>
                  </a:lnTo>
                </a:path>
              </a:pathLst>
            </a:custGeom>
            <a:ln w="12700">
              <a:solidFill>
                <a:srgbClr val="05C1F2"/>
              </a:solidFill>
              <a:prstDash val="dash"/>
            </a:ln>
          </p:spPr>
          <p:txBody>
            <a:bodyPr wrap="square" lIns="0" tIns="0" rIns="0" bIns="0" rtlCol="0">
              <a:noAutofit/>
            </a:bodyPr>
            <a:lstStyle/>
            <a:p>
              <a:endParaRPr/>
            </a:p>
          </p:txBody>
        </p:sp>
        <p:sp>
          <p:nvSpPr>
            <p:cNvPr id="31" name="object 31"/>
            <p:cNvSpPr/>
            <p:nvPr/>
          </p:nvSpPr>
          <p:spPr>
            <a:xfrm>
              <a:off x="5140123" y="1419534"/>
              <a:ext cx="1524" cy="36703"/>
            </a:xfrm>
            <a:custGeom>
              <a:avLst/>
              <a:gdLst/>
              <a:ahLst/>
              <a:cxnLst/>
              <a:rect l="l" t="t" r="r" b="b"/>
              <a:pathLst>
                <a:path w="1524" h="36703">
                  <a:moveTo>
                    <a:pt x="1524" y="36702"/>
                  </a:moveTo>
                  <a:lnTo>
                    <a:pt x="1524" y="18211"/>
                  </a:lnTo>
                  <a:lnTo>
                    <a:pt x="1524" y="11125"/>
                  </a:lnTo>
                  <a:lnTo>
                    <a:pt x="0" y="0"/>
                  </a:lnTo>
                </a:path>
              </a:pathLst>
            </a:custGeom>
            <a:ln w="12699">
              <a:solidFill>
                <a:srgbClr val="05C1F2"/>
              </a:solidFill>
            </a:ln>
          </p:spPr>
          <p:txBody>
            <a:bodyPr wrap="square" lIns="0" tIns="0" rIns="0" bIns="0" rtlCol="0">
              <a:noAutofit/>
            </a:bodyPr>
            <a:lstStyle/>
            <a:p>
              <a:endParaRPr/>
            </a:p>
          </p:txBody>
        </p:sp>
        <p:sp>
          <p:nvSpPr>
            <p:cNvPr id="32" name="object 32"/>
            <p:cNvSpPr/>
            <p:nvPr/>
          </p:nvSpPr>
          <p:spPr>
            <a:xfrm>
              <a:off x="658362" y="1285346"/>
              <a:ext cx="4286643" cy="0"/>
            </a:xfrm>
            <a:custGeom>
              <a:avLst/>
              <a:gdLst/>
              <a:ahLst/>
              <a:cxnLst/>
              <a:rect l="l" t="t" r="r" b="b"/>
              <a:pathLst>
                <a:path w="4286643">
                  <a:moveTo>
                    <a:pt x="4286643" y="0"/>
                  </a:moveTo>
                  <a:lnTo>
                    <a:pt x="0" y="0"/>
                  </a:lnTo>
                </a:path>
              </a:pathLst>
            </a:custGeom>
            <a:ln w="12700">
              <a:solidFill>
                <a:srgbClr val="05C1F2"/>
              </a:solidFill>
              <a:prstDash val="dash"/>
            </a:ln>
          </p:spPr>
          <p:txBody>
            <a:bodyPr wrap="square" lIns="0" tIns="0" rIns="0" bIns="0" rtlCol="0">
              <a:noAutofit/>
            </a:bodyPr>
            <a:lstStyle/>
            <a:p>
              <a:endParaRPr/>
            </a:p>
          </p:txBody>
        </p:sp>
        <p:sp>
          <p:nvSpPr>
            <p:cNvPr id="33" name="object 33"/>
            <p:cNvSpPr/>
            <p:nvPr/>
          </p:nvSpPr>
          <p:spPr>
            <a:xfrm>
              <a:off x="4970273" y="1285346"/>
              <a:ext cx="37236" cy="774"/>
            </a:xfrm>
            <a:custGeom>
              <a:avLst/>
              <a:gdLst/>
              <a:ahLst/>
              <a:cxnLst/>
              <a:rect l="l" t="t" r="r" b="b"/>
              <a:pathLst>
                <a:path w="37236" h="774">
                  <a:moveTo>
                    <a:pt x="37236" y="774"/>
                  </a:moveTo>
                  <a:lnTo>
                    <a:pt x="31407" y="266"/>
                  </a:lnTo>
                  <a:lnTo>
                    <a:pt x="25323" y="0"/>
                  </a:lnTo>
                  <a:lnTo>
                    <a:pt x="18973" y="0"/>
                  </a:lnTo>
                  <a:lnTo>
                    <a:pt x="0" y="0"/>
                  </a:lnTo>
                </a:path>
              </a:pathLst>
            </a:custGeom>
            <a:ln w="12700">
              <a:solidFill>
                <a:srgbClr val="05C1F2"/>
              </a:solidFill>
            </a:ln>
          </p:spPr>
          <p:txBody>
            <a:bodyPr wrap="square" lIns="0" tIns="0" rIns="0" bIns="0" rtlCol="0">
              <a:noAutofit/>
            </a:bodyPr>
            <a:lstStyle/>
            <a:p>
              <a:endParaRPr/>
            </a:p>
          </p:txBody>
        </p:sp>
        <p:sp>
          <p:nvSpPr>
            <p:cNvPr id="34" name="object 34"/>
            <p:cNvSpPr/>
            <p:nvPr/>
          </p:nvSpPr>
          <p:spPr>
            <a:xfrm>
              <a:off x="608534" y="1285346"/>
              <a:ext cx="37198" cy="1523"/>
            </a:xfrm>
            <a:custGeom>
              <a:avLst/>
              <a:gdLst/>
              <a:ahLst/>
              <a:cxnLst/>
              <a:rect l="l" t="t" r="r" b="b"/>
              <a:pathLst>
                <a:path w="37198" h="1524">
                  <a:moveTo>
                    <a:pt x="37198" y="0"/>
                  </a:moveTo>
                  <a:lnTo>
                    <a:pt x="18211" y="0"/>
                  </a:lnTo>
                  <a:lnTo>
                    <a:pt x="11125" y="0"/>
                  </a:lnTo>
                  <a:lnTo>
                    <a:pt x="0" y="1524"/>
                  </a:lnTo>
                </a:path>
              </a:pathLst>
            </a:custGeom>
            <a:ln w="12700">
              <a:solidFill>
                <a:srgbClr val="05C1F2"/>
              </a:solidFill>
            </a:ln>
          </p:spPr>
          <p:txBody>
            <a:bodyPr wrap="square" lIns="0" tIns="0" rIns="0" bIns="0" rtlCol="0">
              <a:noAutofit/>
            </a:bodyPr>
            <a:lstStyle/>
            <a:p>
              <a:endParaRPr/>
            </a:p>
          </p:txBody>
        </p:sp>
        <p:sp>
          <p:nvSpPr>
            <p:cNvPr id="16" name="object 16"/>
            <p:cNvSpPr txBox="1"/>
            <p:nvPr/>
          </p:nvSpPr>
          <p:spPr>
            <a:xfrm>
              <a:off x="558800" y="1365250"/>
              <a:ext cx="4517453" cy="304800"/>
            </a:xfrm>
            <a:prstGeom prst="rect">
              <a:avLst/>
            </a:prstGeom>
          </p:spPr>
          <p:txBody>
            <a:bodyPr wrap="square" lIns="0" tIns="7302" rIns="0" bIns="0" rtlCol="0">
              <a:noAutofit/>
            </a:bodyPr>
            <a:lstStyle/>
            <a:p>
              <a:pPr marL="12700" algn="just"/>
              <a:r>
                <a:rPr lang="es-ES" sz="1000" dirty="0">
                  <a:solidFill>
                    <a:srgbClr val="363435"/>
                  </a:solidFill>
                  <a:latin typeface="Malgun Gothic"/>
                  <a:cs typeface="Malgun Gothic"/>
                </a:rPr>
                <a:t>Porque así como por la desobediencia de un hombre los muchos fueron constituidos pecadores, así también por la obediencia de uno, los muchos serán constituidos justos. (Ro 5:19)</a:t>
              </a:r>
              <a:endParaRPr sz="1000" dirty="0">
                <a:latin typeface="Malgun Gothic"/>
                <a:cs typeface="Malgun Gothic"/>
              </a:endParaRPr>
            </a:p>
          </p:txBody>
        </p:sp>
        <p:sp>
          <p:nvSpPr>
            <p:cNvPr id="15" name="object 15"/>
            <p:cNvSpPr txBox="1"/>
            <p:nvPr/>
          </p:nvSpPr>
          <p:spPr>
            <a:xfrm>
              <a:off x="558750" y="1933428"/>
              <a:ext cx="4517517" cy="313517"/>
            </a:xfrm>
            <a:prstGeom prst="rect">
              <a:avLst/>
            </a:prstGeom>
          </p:spPr>
          <p:txBody>
            <a:bodyPr wrap="square" lIns="0" tIns="7302" rIns="0" bIns="0" rtlCol="0">
              <a:noAutofit/>
            </a:bodyPr>
            <a:lstStyle/>
            <a:p>
              <a:pPr marL="12749" algn="just"/>
              <a:r>
                <a:rPr sz="1000" dirty="0">
                  <a:solidFill>
                    <a:srgbClr val="363435"/>
                  </a:solidFill>
                  <a:latin typeface="Malgun Gothic"/>
                  <a:cs typeface="Malgun Gothic"/>
                </a:rPr>
                <a:t>For as by one man</a:t>
              </a:r>
              <a:r>
                <a:rPr sz="850" b="1" dirty="0">
                  <a:solidFill>
                    <a:srgbClr val="363435"/>
                  </a:solidFill>
                  <a:latin typeface="Arial"/>
                  <a:cs typeface="Arial"/>
                </a:rPr>
                <a:t>’</a:t>
              </a:r>
              <a:r>
                <a:rPr sz="1000" dirty="0">
                  <a:solidFill>
                    <a:srgbClr val="363435"/>
                  </a:solidFill>
                  <a:latin typeface="Malgun Gothic"/>
                  <a:cs typeface="Malgun Gothic"/>
                </a:rPr>
                <a:t>s disobedience many were made sinners, so also by one</a:t>
              </a:r>
              <a:r>
                <a:rPr lang="es-ES" sz="1000" dirty="0">
                  <a:solidFill>
                    <a:srgbClr val="363435"/>
                  </a:solidFill>
                  <a:latin typeface="Malgun Gothic"/>
                  <a:cs typeface="Malgun Gothic"/>
                </a:rPr>
                <a:t> </a:t>
              </a:r>
              <a:r>
                <a:rPr sz="1000" dirty="0">
                  <a:solidFill>
                    <a:srgbClr val="363435"/>
                  </a:solidFill>
                  <a:latin typeface="Malgun Gothic"/>
                  <a:cs typeface="Malgun Gothic"/>
                </a:rPr>
                <a:t>Man</a:t>
              </a:r>
              <a:r>
                <a:rPr sz="850" b="1" dirty="0">
                  <a:solidFill>
                    <a:srgbClr val="363435"/>
                  </a:solidFill>
                  <a:latin typeface="Arial"/>
                  <a:cs typeface="Arial"/>
                </a:rPr>
                <a:t>’</a:t>
              </a:r>
              <a:r>
                <a:rPr sz="1000" dirty="0">
                  <a:solidFill>
                    <a:srgbClr val="363435"/>
                  </a:solidFill>
                  <a:latin typeface="Malgun Gothic"/>
                  <a:cs typeface="Malgun Gothic"/>
                </a:rPr>
                <a:t>s obedience many will be made righteous. (Ro 5:19)</a:t>
              </a:r>
              <a:endParaRPr sz="1000" dirty="0">
                <a:latin typeface="Malgun Gothic"/>
                <a:cs typeface="Malgun Gothic"/>
              </a:endParaRPr>
            </a:p>
          </p:txBody>
        </p:sp>
        <p:sp>
          <p:nvSpPr>
            <p:cNvPr id="14" name="object 14"/>
            <p:cNvSpPr txBox="1"/>
            <p:nvPr/>
          </p:nvSpPr>
          <p:spPr>
            <a:xfrm>
              <a:off x="642179" y="2629279"/>
              <a:ext cx="106302"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1</a:t>
              </a:r>
              <a:endParaRPr sz="1200">
                <a:latin typeface="Impact"/>
                <a:cs typeface="Impact"/>
              </a:endParaRPr>
            </a:p>
          </p:txBody>
        </p:sp>
        <p:sp>
          <p:nvSpPr>
            <p:cNvPr id="13" name="object 13"/>
            <p:cNvSpPr txBox="1"/>
            <p:nvPr/>
          </p:nvSpPr>
          <p:spPr>
            <a:xfrm>
              <a:off x="916100" y="2629065"/>
              <a:ext cx="2912160" cy="139700"/>
            </a:xfrm>
            <a:prstGeom prst="rect">
              <a:avLst/>
            </a:prstGeom>
          </p:spPr>
          <p:txBody>
            <a:bodyPr wrap="square" lIns="0" tIns="6635" rIns="0" bIns="0" rtlCol="0">
              <a:noAutofit/>
            </a:bodyPr>
            <a:lstStyle/>
            <a:p>
              <a:pPr marL="12700" algn="just"/>
              <a:r>
                <a:rPr lang="es-ES" sz="900" dirty="0">
                  <a:latin typeface="Malgun Gothic" panose="020B0503020000020004" pitchFamily="34" charset="-127"/>
                  <a:ea typeface="Malgun Gothic" panose="020B0503020000020004" pitchFamily="34" charset="-127"/>
                  <a:cs typeface="Malgun Gothic"/>
                </a:rPr>
                <a:t>Subraya las palabras o frases clave en la Palabra.</a:t>
              </a:r>
            </a:p>
          </p:txBody>
        </p:sp>
        <p:sp>
          <p:nvSpPr>
            <p:cNvPr id="12" name="object 12"/>
            <p:cNvSpPr txBox="1"/>
            <p:nvPr/>
          </p:nvSpPr>
          <p:spPr>
            <a:xfrm>
              <a:off x="642179" y="3093179"/>
              <a:ext cx="124757"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2</a:t>
              </a:r>
              <a:endParaRPr sz="1200">
                <a:latin typeface="Impact"/>
                <a:cs typeface="Impact"/>
              </a:endParaRPr>
            </a:p>
          </p:txBody>
        </p:sp>
        <p:sp>
          <p:nvSpPr>
            <p:cNvPr id="11" name="object 11"/>
            <p:cNvSpPr txBox="1"/>
            <p:nvPr/>
          </p:nvSpPr>
          <p:spPr>
            <a:xfrm>
              <a:off x="916099" y="3103810"/>
              <a:ext cx="4156553" cy="250828"/>
            </a:xfrm>
            <a:prstGeom prst="rect">
              <a:avLst/>
            </a:prstGeom>
          </p:spPr>
          <p:txBody>
            <a:bodyPr wrap="square" lIns="0" tIns="6953" rIns="0" bIns="0" rtlCol="0">
              <a:noAutofit/>
            </a:bodyPr>
            <a:lstStyle/>
            <a:p>
              <a:pPr marL="12700" algn="just"/>
              <a:r>
                <a:rPr lang="es-ES" sz="900" dirty="0">
                  <a:solidFill>
                    <a:srgbClr val="363435"/>
                  </a:solidFill>
                  <a:latin typeface="Malgun Gothic" panose="020B0503020000020004" pitchFamily="34" charset="-127"/>
                  <a:ea typeface="Malgun Gothic" panose="020B0503020000020004" pitchFamily="34" charset="-127"/>
                  <a:cs typeface="Malgun Gothic"/>
                </a:rPr>
                <a:t>La palabra </a:t>
              </a:r>
              <a:r>
                <a:rPr lang="es-ES" sz="900" dirty="0">
                  <a:solidFill>
                    <a:srgbClr val="363435"/>
                  </a:solidFill>
                  <a:latin typeface="Malgun Gothic" panose="020B0503020000020004" pitchFamily="34" charset="-127"/>
                  <a:ea typeface="Malgun Gothic" panose="020B0503020000020004" pitchFamily="34" charset="-127"/>
                  <a:cs typeface="NanumBarunGothic"/>
                </a:rPr>
                <a:t>‘</a:t>
              </a:r>
              <a:r>
                <a:rPr lang="es-ES" sz="900" dirty="0">
                  <a:solidFill>
                    <a:srgbClr val="363435"/>
                  </a:solidFill>
                  <a:latin typeface="Malgun Gothic" panose="020B0503020000020004" pitchFamily="34" charset="-127"/>
                  <a:ea typeface="Malgun Gothic" panose="020B0503020000020004" pitchFamily="34" charset="-127"/>
                  <a:cs typeface="Malgun Gothic"/>
                </a:rPr>
                <a:t>un hombre</a:t>
              </a:r>
              <a:r>
                <a:rPr lang="es-ES" sz="900" dirty="0">
                  <a:solidFill>
                    <a:srgbClr val="363435"/>
                  </a:solidFill>
                  <a:latin typeface="Malgun Gothic" panose="020B0503020000020004" pitchFamily="34" charset="-127"/>
                  <a:ea typeface="Malgun Gothic" panose="020B0503020000020004" pitchFamily="34" charset="-127"/>
                  <a:cs typeface="NanumBarunGothic"/>
                </a:rPr>
                <a:t>’</a:t>
              </a:r>
              <a:r>
                <a:rPr lang="es-ES" sz="900" dirty="0">
                  <a:solidFill>
                    <a:srgbClr val="363435"/>
                  </a:solidFill>
                  <a:latin typeface="Malgun Gothic" panose="020B0503020000020004" pitchFamily="34" charset="-127"/>
                  <a:ea typeface="Malgun Gothic" panose="020B0503020000020004" pitchFamily="34" charset="-127"/>
                  <a:cs typeface="Malgun Gothic"/>
                </a:rPr>
                <a:t> aparece dos veces en la palabra anterior. Escribe a quién se refiere cada uno.</a:t>
              </a:r>
            </a:p>
          </p:txBody>
        </p:sp>
        <p:sp>
          <p:nvSpPr>
            <p:cNvPr id="8" name="object 8"/>
            <p:cNvSpPr txBox="1"/>
            <p:nvPr/>
          </p:nvSpPr>
          <p:spPr>
            <a:xfrm>
              <a:off x="645779" y="4721578"/>
              <a:ext cx="106302"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1</a:t>
              </a:r>
              <a:endParaRPr sz="1200">
                <a:latin typeface="Impact"/>
                <a:cs typeface="Impact"/>
              </a:endParaRPr>
            </a:p>
          </p:txBody>
        </p:sp>
        <p:sp>
          <p:nvSpPr>
            <p:cNvPr id="7" name="object 7"/>
            <p:cNvSpPr txBox="1"/>
            <p:nvPr/>
          </p:nvSpPr>
          <p:spPr>
            <a:xfrm>
              <a:off x="919699" y="4721364"/>
              <a:ext cx="4156554" cy="300810"/>
            </a:xfrm>
            <a:prstGeom prst="rect">
              <a:avLst/>
            </a:prstGeom>
          </p:spPr>
          <p:txBody>
            <a:bodyPr wrap="square" lIns="0" tIns="6635" rIns="0" bIns="0" rtlCol="0">
              <a:noAutofit/>
            </a:bodyPr>
            <a:lstStyle/>
            <a:p>
              <a:pPr marL="12700" algn="just"/>
              <a:r>
                <a:rPr lang="es-ES" sz="900" dirty="0">
                  <a:solidFill>
                    <a:srgbClr val="363435"/>
                  </a:solidFill>
                  <a:latin typeface="Malgun Gothic"/>
                  <a:cs typeface="Malgun Gothic"/>
                </a:rPr>
                <a:t>¿Cuál fue el primer mandamiento de Dios para el hombre en Edén, y por qué lo dio (Gn 2:16~17)?</a:t>
              </a:r>
            </a:p>
          </p:txBody>
        </p:sp>
        <p:sp>
          <p:nvSpPr>
            <p:cNvPr id="6" name="object 6"/>
            <p:cNvSpPr txBox="1"/>
            <p:nvPr/>
          </p:nvSpPr>
          <p:spPr>
            <a:xfrm>
              <a:off x="642179" y="5876079"/>
              <a:ext cx="124757"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2</a:t>
              </a:r>
              <a:endParaRPr sz="1200">
                <a:latin typeface="Impact"/>
                <a:cs typeface="Impact"/>
              </a:endParaRPr>
            </a:p>
          </p:txBody>
        </p:sp>
        <p:sp>
          <p:nvSpPr>
            <p:cNvPr id="5" name="object 5"/>
            <p:cNvSpPr txBox="1"/>
            <p:nvPr/>
          </p:nvSpPr>
          <p:spPr>
            <a:xfrm>
              <a:off x="916100" y="5875928"/>
              <a:ext cx="4156552" cy="414020"/>
            </a:xfrm>
            <a:prstGeom prst="rect">
              <a:avLst/>
            </a:prstGeom>
          </p:spPr>
          <p:txBody>
            <a:bodyPr wrap="square" lIns="0" tIns="6635" rIns="0" bIns="0" rtlCol="0">
              <a:noAutofit/>
            </a:bodyPr>
            <a:lstStyle/>
            <a:p>
              <a:pPr marL="12700" algn="just"/>
              <a:r>
                <a:rPr lang="es-ES" sz="900" dirty="0">
                  <a:solidFill>
                    <a:srgbClr val="363435"/>
                  </a:solidFill>
                  <a:latin typeface="Malgun Gothic"/>
                  <a:cs typeface="Malgun Gothic"/>
                </a:rPr>
                <a:t>Satanás hizo que Eva dudara de la palabra de Dios (Gn 3:1~5). Y ahora Satanás nos hace dudar de la palabra de Dios. Escribe en qué tienes dudas.</a:t>
              </a:r>
            </a:p>
          </p:txBody>
        </p:sp>
        <p:sp>
          <p:nvSpPr>
            <p:cNvPr id="4" name="object 4"/>
            <p:cNvSpPr txBox="1"/>
            <p:nvPr/>
          </p:nvSpPr>
          <p:spPr>
            <a:xfrm>
              <a:off x="301699" y="7702200"/>
              <a:ext cx="171449" cy="152400"/>
            </a:xfrm>
            <a:prstGeom prst="rect">
              <a:avLst/>
            </a:prstGeom>
          </p:spPr>
          <p:txBody>
            <a:bodyPr wrap="square" lIns="0" tIns="6985" rIns="0" bIns="0" rtlCol="0">
              <a:noAutofit/>
            </a:bodyPr>
            <a:lstStyle/>
            <a:p>
              <a:pPr marL="12700">
                <a:lnSpc>
                  <a:spcPts val="1100"/>
                </a:lnSpc>
              </a:pPr>
              <a:r>
                <a:rPr sz="1000" dirty="0">
                  <a:solidFill>
                    <a:srgbClr val="363435"/>
                  </a:solidFill>
                  <a:latin typeface="Times New Roman"/>
                  <a:cs typeface="Times New Roman"/>
                </a:rPr>
                <a:t>88</a:t>
              </a:r>
              <a:endParaRPr sz="1000">
                <a:latin typeface="Times New Roman"/>
                <a:cs typeface="Times New Roman"/>
              </a:endParaRPr>
            </a:p>
          </p:txBody>
        </p:sp>
        <p:sp>
          <p:nvSpPr>
            <p:cNvPr id="3" name="object 3"/>
            <p:cNvSpPr txBox="1"/>
            <p:nvPr/>
          </p:nvSpPr>
          <p:spPr>
            <a:xfrm>
              <a:off x="658362" y="1145646"/>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670993" y="2246946"/>
              <a:ext cx="4286643" cy="152400"/>
            </a:xfrm>
            <a:prstGeom prst="rect">
              <a:avLst/>
            </a:prstGeom>
          </p:spPr>
          <p:txBody>
            <a:bodyPr wrap="square" lIns="0" tIns="0" rIns="0" bIns="0" rtlCol="0">
              <a:noAutofit/>
            </a:bodyPr>
            <a:lstStyle/>
            <a:p>
              <a:pPr marL="25400">
                <a:lnSpc>
                  <a:spcPts val="1000"/>
                </a:lnSpc>
              </a:pPr>
              <a:endParaRPr sz="1000"/>
            </a:p>
          </p:txBody>
        </p:sp>
        <p:sp>
          <p:nvSpPr>
            <p:cNvPr id="55" name="object 11">
              <a:extLst>
                <a:ext uri="{FF2B5EF4-FFF2-40B4-BE49-F238E27FC236}">
                  <a16:creationId xmlns:a16="http://schemas.microsoft.com/office/drawing/2014/main" id="{B9A489D7-FC93-4139-8BC3-16BC98E13879}"/>
                </a:ext>
              </a:extLst>
            </p:cNvPr>
            <p:cNvSpPr txBox="1"/>
            <p:nvPr/>
          </p:nvSpPr>
          <p:spPr>
            <a:xfrm>
              <a:off x="622169" y="60325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56" name="object 11">
              <a:extLst>
                <a:ext uri="{FF2B5EF4-FFF2-40B4-BE49-F238E27FC236}">
                  <a16:creationId xmlns:a16="http://schemas.microsoft.com/office/drawing/2014/main" id="{D505B6D2-8D02-4620-A2F5-6A1D9043DB09}"/>
                </a:ext>
              </a:extLst>
            </p:cNvPr>
            <p:cNvSpPr txBox="1"/>
            <p:nvPr/>
          </p:nvSpPr>
          <p:spPr>
            <a:xfrm>
              <a:off x="622300" y="398145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그룹 21">
            <a:extLst>
              <a:ext uri="{FF2B5EF4-FFF2-40B4-BE49-F238E27FC236}">
                <a16:creationId xmlns:a16="http://schemas.microsoft.com/office/drawing/2014/main" id="{4C7BE9B1-0F5A-4A16-81C6-93CC47DA45A6}"/>
              </a:ext>
            </a:extLst>
          </p:cNvPr>
          <p:cNvGrpSpPr/>
          <p:nvPr/>
        </p:nvGrpSpPr>
        <p:grpSpPr>
          <a:xfrm>
            <a:off x="653294" y="1099399"/>
            <a:ext cx="4693406" cy="6755201"/>
            <a:chOff x="653294" y="1099399"/>
            <a:chExt cx="4693406" cy="6755201"/>
          </a:xfrm>
        </p:grpSpPr>
        <p:sp>
          <p:nvSpPr>
            <p:cNvPr id="20" name="object 20"/>
            <p:cNvSpPr/>
            <p:nvPr/>
          </p:nvSpPr>
          <p:spPr>
            <a:xfrm>
              <a:off x="653294" y="1099399"/>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21" name="object 21"/>
            <p:cNvSpPr/>
            <p:nvPr/>
          </p:nvSpPr>
          <p:spPr>
            <a:xfrm>
              <a:off x="690835" y="11369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18" name="object 18"/>
            <p:cNvSpPr/>
            <p:nvPr/>
          </p:nvSpPr>
          <p:spPr>
            <a:xfrm>
              <a:off x="653294" y="25499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19" name="object 19"/>
            <p:cNvSpPr/>
            <p:nvPr/>
          </p:nvSpPr>
          <p:spPr>
            <a:xfrm>
              <a:off x="690835" y="2587541"/>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16" name="object 16"/>
            <p:cNvSpPr/>
            <p:nvPr/>
          </p:nvSpPr>
          <p:spPr>
            <a:xfrm>
              <a:off x="653294" y="5615899"/>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17" name="object 17"/>
            <p:cNvSpPr/>
            <p:nvPr/>
          </p:nvSpPr>
          <p:spPr>
            <a:xfrm>
              <a:off x="690835" y="56534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14" name="object 14"/>
            <p:cNvSpPr/>
            <p:nvPr/>
          </p:nvSpPr>
          <p:spPr>
            <a:xfrm>
              <a:off x="653294" y="4104599"/>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15" name="object 15"/>
            <p:cNvSpPr/>
            <p:nvPr/>
          </p:nvSpPr>
          <p:spPr>
            <a:xfrm>
              <a:off x="690835" y="41421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13" name="object 13"/>
            <p:cNvSpPr txBox="1"/>
            <p:nvPr/>
          </p:nvSpPr>
          <p:spPr>
            <a:xfrm>
              <a:off x="741080" y="1157880"/>
              <a:ext cx="129073"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3</a:t>
              </a:r>
              <a:endParaRPr sz="1200">
                <a:latin typeface="Impact"/>
                <a:cs typeface="Impact"/>
              </a:endParaRPr>
            </a:p>
          </p:txBody>
        </p:sp>
        <p:sp>
          <p:nvSpPr>
            <p:cNvPr id="12" name="object 12"/>
            <p:cNvSpPr txBox="1"/>
            <p:nvPr/>
          </p:nvSpPr>
          <p:spPr>
            <a:xfrm>
              <a:off x="1014998" y="1157664"/>
              <a:ext cx="3933521" cy="139700"/>
            </a:xfrm>
            <a:prstGeom prst="rect">
              <a:avLst/>
            </a:prstGeom>
          </p:spPr>
          <p:txBody>
            <a:bodyPr wrap="square" lIns="0" tIns="6635" rIns="0" bIns="0" rtlCol="0">
              <a:noAutofit/>
            </a:bodyPr>
            <a:lstStyle/>
            <a:p>
              <a:pPr marL="12700" algn="just"/>
              <a:r>
                <a:rPr lang="es-ES" sz="900" dirty="0">
                  <a:solidFill>
                    <a:srgbClr val="363435"/>
                  </a:solidFill>
                  <a:latin typeface="Malgun Gothic"/>
                  <a:cs typeface="Malgun Gothic"/>
                </a:rPr>
                <a:t>¿Qué intentó Adán para cubrir su vergüenza(pecado) (Gn 3:7, Is 64:6)?</a:t>
              </a:r>
            </a:p>
          </p:txBody>
        </p:sp>
        <p:sp>
          <p:nvSpPr>
            <p:cNvPr id="11" name="object 11"/>
            <p:cNvSpPr txBox="1"/>
            <p:nvPr/>
          </p:nvSpPr>
          <p:spPr>
            <a:xfrm>
              <a:off x="741080" y="2608479"/>
              <a:ext cx="124385"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4</a:t>
              </a:r>
              <a:endParaRPr sz="1200">
                <a:latin typeface="Impact"/>
                <a:cs typeface="Impact"/>
              </a:endParaRPr>
            </a:p>
          </p:txBody>
        </p:sp>
        <p:sp>
          <p:nvSpPr>
            <p:cNvPr id="10" name="object 10"/>
            <p:cNvSpPr txBox="1"/>
            <p:nvPr/>
          </p:nvSpPr>
          <p:spPr>
            <a:xfrm>
              <a:off x="1014999" y="2608265"/>
              <a:ext cx="3933520" cy="217030"/>
            </a:xfrm>
            <a:prstGeom prst="rect">
              <a:avLst/>
            </a:prstGeom>
          </p:spPr>
          <p:txBody>
            <a:bodyPr wrap="square" lIns="0" tIns="6635" rIns="0" bIns="0" rtlCol="0">
              <a:noAutofit/>
            </a:bodyPr>
            <a:lstStyle/>
            <a:p>
              <a:pPr marL="12700" algn="just"/>
              <a:r>
                <a:rPr lang="es-ES" sz="900" dirty="0">
                  <a:solidFill>
                    <a:srgbClr val="363435"/>
                  </a:solidFill>
                  <a:latin typeface="Malgun Gothic"/>
                  <a:cs typeface="Malgun Gothic"/>
                </a:rPr>
                <a:t>¿Qué ropa les vistió Dios a Adán y Eva? Y escribe lo que significa esto  (Gá 3: 26~27).</a:t>
              </a:r>
            </a:p>
          </p:txBody>
        </p:sp>
        <p:sp>
          <p:nvSpPr>
            <p:cNvPr id="9" name="object 9"/>
            <p:cNvSpPr txBox="1"/>
            <p:nvPr/>
          </p:nvSpPr>
          <p:spPr>
            <a:xfrm>
              <a:off x="741080" y="4163078"/>
              <a:ext cx="130041"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5</a:t>
              </a:r>
              <a:endParaRPr sz="1200">
                <a:latin typeface="Impact"/>
                <a:cs typeface="Impact"/>
              </a:endParaRPr>
            </a:p>
          </p:txBody>
        </p:sp>
        <p:sp>
          <p:nvSpPr>
            <p:cNvPr id="8" name="object 8"/>
            <p:cNvSpPr txBox="1"/>
            <p:nvPr/>
          </p:nvSpPr>
          <p:spPr>
            <a:xfrm>
              <a:off x="1014999" y="4162864"/>
              <a:ext cx="3746665" cy="139700"/>
            </a:xfrm>
            <a:prstGeom prst="rect">
              <a:avLst/>
            </a:prstGeom>
          </p:spPr>
          <p:txBody>
            <a:bodyPr wrap="square" lIns="0" tIns="6635" rIns="0" bIns="0" rtlCol="0">
              <a:noAutofit/>
            </a:bodyPr>
            <a:lstStyle/>
            <a:p>
              <a:pPr marL="12700" algn="just"/>
              <a:r>
                <a:rPr lang="es-ES" sz="900" dirty="0">
                  <a:solidFill>
                    <a:srgbClr val="363435"/>
                  </a:solidFill>
                  <a:latin typeface="Malgun Gothic"/>
                  <a:cs typeface="Malgun Gothic"/>
                </a:rPr>
                <a:t>¿Cuál fue la promesa de Dios a Adán que pecó (Gn 3:14~15, 21)?</a:t>
              </a:r>
            </a:p>
          </p:txBody>
        </p:sp>
        <p:sp>
          <p:nvSpPr>
            <p:cNvPr id="7" name="object 7"/>
            <p:cNvSpPr txBox="1"/>
            <p:nvPr/>
          </p:nvSpPr>
          <p:spPr>
            <a:xfrm>
              <a:off x="741080" y="5674379"/>
              <a:ext cx="130785"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6</a:t>
              </a:r>
              <a:endParaRPr sz="1200">
                <a:latin typeface="Impact"/>
                <a:cs typeface="Impact"/>
              </a:endParaRPr>
            </a:p>
          </p:txBody>
        </p:sp>
        <p:sp>
          <p:nvSpPr>
            <p:cNvPr id="6" name="object 6"/>
            <p:cNvSpPr txBox="1"/>
            <p:nvPr/>
          </p:nvSpPr>
          <p:spPr>
            <a:xfrm>
              <a:off x="1014999" y="5674139"/>
              <a:ext cx="3933520" cy="276860"/>
            </a:xfrm>
            <a:prstGeom prst="rect">
              <a:avLst/>
            </a:prstGeom>
          </p:spPr>
          <p:txBody>
            <a:bodyPr wrap="square" lIns="0" tIns="6635" rIns="0" bIns="0" rtlCol="0">
              <a:noAutofit/>
            </a:bodyPr>
            <a:lstStyle/>
            <a:p>
              <a:pPr marL="12700" algn="just"/>
              <a:r>
                <a:rPr lang="es-ES" sz="900" dirty="0">
                  <a:solidFill>
                    <a:srgbClr val="363435"/>
                  </a:solidFill>
                  <a:latin typeface="Malgun Gothic"/>
                  <a:cs typeface="Malgun Gothic"/>
                </a:rPr>
                <a:t>¿Cuáles son las promesas de Dios para ti? Escribe tres cosas a las que te aferras.</a:t>
              </a:r>
            </a:p>
          </p:txBody>
        </p:sp>
        <p:sp>
          <p:nvSpPr>
            <p:cNvPr id="5" name="object 5"/>
            <p:cNvSpPr txBox="1"/>
            <p:nvPr/>
          </p:nvSpPr>
          <p:spPr>
            <a:xfrm>
              <a:off x="746965" y="6264727"/>
              <a:ext cx="136499" cy="139700"/>
            </a:xfrm>
            <a:prstGeom prst="rect">
              <a:avLst/>
            </a:prstGeom>
          </p:spPr>
          <p:txBody>
            <a:bodyPr wrap="square" lIns="0" tIns="6635" rIns="0" bIns="0" rtlCol="0">
              <a:noAutofit/>
            </a:bodyPr>
            <a:lstStyle/>
            <a:p>
              <a:pPr marL="12700">
                <a:lnSpc>
                  <a:spcPts val="1045"/>
                </a:lnSpc>
              </a:pPr>
              <a:r>
                <a:rPr sz="900" dirty="0">
                  <a:solidFill>
                    <a:srgbClr val="363435"/>
                  </a:solidFill>
                  <a:latin typeface="Malgun Gothic"/>
                  <a:cs typeface="Malgun Gothic"/>
                </a:rPr>
                <a:t>1)</a:t>
              </a:r>
              <a:endParaRPr sz="900">
                <a:latin typeface="Malgun Gothic"/>
                <a:cs typeface="Malgun Gothic"/>
              </a:endParaRPr>
            </a:p>
          </p:txBody>
        </p:sp>
        <p:sp>
          <p:nvSpPr>
            <p:cNvPr id="4" name="object 4"/>
            <p:cNvSpPr txBox="1"/>
            <p:nvPr/>
          </p:nvSpPr>
          <p:spPr>
            <a:xfrm>
              <a:off x="746965" y="6721927"/>
              <a:ext cx="136499" cy="139700"/>
            </a:xfrm>
            <a:prstGeom prst="rect">
              <a:avLst/>
            </a:prstGeom>
          </p:spPr>
          <p:txBody>
            <a:bodyPr wrap="square" lIns="0" tIns="6635" rIns="0" bIns="0" rtlCol="0">
              <a:noAutofit/>
            </a:bodyPr>
            <a:lstStyle/>
            <a:p>
              <a:pPr marL="12700">
                <a:lnSpc>
                  <a:spcPts val="1045"/>
                </a:lnSpc>
              </a:pPr>
              <a:r>
                <a:rPr sz="900" dirty="0">
                  <a:solidFill>
                    <a:srgbClr val="363435"/>
                  </a:solidFill>
                  <a:latin typeface="Malgun Gothic"/>
                  <a:cs typeface="Malgun Gothic"/>
                </a:rPr>
                <a:t>2)</a:t>
              </a:r>
              <a:endParaRPr sz="900">
                <a:latin typeface="Malgun Gothic"/>
                <a:cs typeface="Malgun Gothic"/>
              </a:endParaRPr>
            </a:p>
          </p:txBody>
        </p:sp>
        <p:sp>
          <p:nvSpPr>
            <p:cNvPr id="3" name="object 3"/>
            <p:cNvSpPr txBox="1"/>
            <p:nvPr/>
          </p:nvSpPr>
          <p:spPr>
            <a:xfrm>
              <a:off x="746965" y="7179127"/>
              <a:ext cx="136499" cy="139700"/>
            </a:xfrm>
            <a:prstGeom prst="rect">
              <a:avLst/>
            </a:prstGeom>
          </p:spPr>
          <p:txBody>
            <a:bodyPr wrap="square" lIns="0" tIns="6635" rIns="0" bIns="0" rtlCol="0">
              <a:noAutofit/>
            </a:bodyPr>
            <a:lstStyle/>
            <a:p>
              <a:pPr marL="12700">
                <a:lnSpc>
                  <a:spcPts val="1045"/>
                </a:lnSpc>
              </a:pPr>
              <a:r>
                <a:rPr sz="900" dirty="0">
                  <a:solidFill>
                    <a:srgbClr val="363435"/>
                  </a:solidFill>
                  <a:latin typeface="Malgun Gothic"/>
                  <a:cs typeface="Malgun Gothic"/>
                </a:rPr>
                <a:t>3)</a:t>
              </a:r>
              <a:endParaRPr sz="900">
                <a:latin typeface="Malgun Gothic"/>
                <a:cs typeface="Malgun Gothic"/>
              </a:endParaRPr>
            </a:p>
          </p:txBody>
        </p:sp>
        <p:sp>
          <p:nvSpPr>
            <p:cNvPr id="2" name="object 2"/>
            <p:cNvSpPr txBox="1"/>
            <p:nvPr/>
          </p:nvSpPr>
          <p:spPr>
            <a:xfrm>
              <a:off x="5175250" y="7702200"/>
              <a:ext cx="171450" cy="152400"/>
            </a:xfrm>
            <a:prstGeom prst="rect">
              <a:avLst/>
            </a:prstGeom>
          </p:spPr>
          <p:txBody>
            <a:bodyPr wrap="square" lIns="0" tIns="6985" rIns="0" bIns="0" rtlCol="0">
              <a:noAutofit/>
            </a:bodyPr>
            <a:lstStyle/>
            <a:p>
              <a:pPr marL="12700">
                <a:lnSpc>
                  <a:spcPts val="1100"/>
                </a:lnSpc>
              </a:pPr>
              <a:r>
                <a:rPr sz="1000" dirty="0">
                  <a:solidFill>
                    <a:srgbClr val="363435"/>
                  </a:solidFill>
                  <a:latin typeface="Times New Roman"/>
                  <a:cs typeface="Times New Roman"/>
                </a:rPr>
                <a:t>89</a:t>
              </a:r>
              <a:endParaRPr sz="1000">
                <a:latin typeface="Times New Roman"/>
                <a:cs typeface="Times New Roman"/>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12"/>
            <a:ext cx="5707629" cy="8207665"/>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84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84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84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84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84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84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84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84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84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84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849" dirty="0"/>
            </a:p>
          </p:txBody>
        </p:sp>
        <p:sp>
          <p:nvSpPr>
            <p:cNvPr id="34" name="object 34"/>
            <p:cNvSpPr txBox="1"/>
            <p:nvPr/>
          </p:nvSpPr>
          <p:spPr>
            <a:xfrm>
              <a:off x="923732" y="1333360"/>
              <a:ext cx="1373274" cy="400092"/>
            </a:xfrm>
            <a:prstGeom prst="rect">
              <a:avLst/>
            </a:prstGeom>
          </p:spPr>
          <p:txBody>
            <a:bodyPr wrap="square" lIns="0" tIns="8934" rIns="0" bIns="0" rtlCol="0">
              <a:noAutofit/>
            </a:bodyPr>
            <a:lstStyle/>
            <a:p>
              <a:pPr algn="ctr">
                <a:lnSpc>
                  <a:spcPts val="1407"/>
                </a:lnSpc>
              </a:pPr>
              <a:r>
                <a:rPr lang="es-ES" sz="1027" dirty="0">
                  <a:latin typeface="Times New Roman"/>
                  <a:cs typeface="Times New Roman"/>
                </a:rPr>
                <a:t>La palabra de hoy</a:t>
              </a:r>
              <a:endParaRPr sz="1027" dirty="0">
                <a:latin typeface="Times New Roman"/>
                <a:cs typeface="Times New Roman"/>
              </a:endParaRPr>
            </a:p>
            <a:p>
              <a:pPr marL="93085" marR="104696" algn="ctr">
                <a:spcBef>
                  <a:spcPts val="227"/>
                </a:spcBef>
              </a:pPr>
              <a:r>
                <a:rPr lang="es-ES" sz="822" dirty="0">
                  <a:solidFill>
                    <a:srgbClr val="808284"/>
                  </a:solidFill>
                  <a:latin typeface="Times New Roman"/>
                  <a:cs typeface="Times New Roman"/>
                </a:rPr>
                <a:t>(Escribir la Palabra)</a:t>
              </a:r>
              <a:endParaRPr sz="822"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934" rIns="0" bIns="0" rtlCol="0">
              <a:noAutofit/>
            </a:bodyPr>
            <a:lstStyle/>
            <a:p>
              <a:pPr marL="89056" marR="101122" algn="ctr">
                <a:lnSpc>
                  <a:spcPts val="1407"/>
                </a:lnSpc>
              </a:pPr>
              <a:r>
                <a:rPr lang="es-ES" sz="1027" dirty="0">
                  <a:latin typeface="Times New Roman"/>
                  <a:cs typeface="Times New Roman"/>
                </a:rPr>
                <a:t>La oración de hoy</a:t>
              </a:r>
              <a:endParaRPr sz="1027" dirty="0">
                <a:latin typeface="Times New Roman"/>
                <a:cs typeface="Times New Roman"/>
              </a:endParaRPr>
            </a:p>
            <a:p>
              <a:pPr algn="ctr">
                <a:spcBef>
                  <a:spcPts val="227"/>
                </a:spcBef>
              </a:pPr>
              <a:r>
                <a:rPr lang="es-ES" sz="822" dirty="0">
                  <a:solidFill>
                    <a:srgbClr val="808284"/>
                  </a:solidFill>
                  <a:latin typeface="Times New Roman"/>
                  <a:cs typeface="Times New Roman"/>
                </a:rPr>
                <a:t>(Gratitud / Arrepentimiento / Súplica)</a:t>
              </a:r>
              <a:endParaRPr sz="822"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D</a:t>
              </a:r>
              <a:endParaRPr sz="2054"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652" rIns="0" bIns="0" rtlCol="0">
              <a:noAutofit/>
            </a:bodyPr>
            <a:lstStyle/>
            <a:p>
              <a:pPr marL="12700">
                <a:lnSpc>
                  <a:spcPts val="1045"/>
                </a:lnSpc>
              </a:pPr>
              <a:r>
                <a:rPr lang="es-ES" sz="1000" spc="32" dirty="0">
                  <a:solidFill>
                    <a:srgbClr val="363435"/>
                  </a:solidFill>
                  <a:latin typeface="Malgun Gothic"/>
                  <a:cs typeface="Malgun Gothic"/>
                </a:rPr>
                <a:t>Gn 3:1</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L</a:t>
              </a:r>
              <a:endParaRPr sz="2054" dirty="0">
                <a:latin typeface="Times New Roman"/>
                <a:cs typeface="Times New Roman"/>
              </a:endParaRPr>
            </a:p>
          </p:txBody>
        </p:sp>
        <p:sp>
          <p:nvSpPr>
            <p:cNvPr id="29" name="object 29"/>
            <p:cNvSpPr txBox="1"/>
            <p:nvPr/>
          </p:nvSpPr>
          <p:spPr>
            <a:xfrm>
              <a:off x="895019" y="4119691"/>
              <a:ext cx="541169" cy="116174"/>
            </a:xfrm>
            <a:prstGeom prst="rect">
              <a:avLst/>
            </a:prstGeom>
          </p:spPr>
          <p:txBody>
            <a:bodyPr wrap="square" lIns="0" tIns="6652" rIns="0" bIns="0" rtlCol="0">
              <a:noAutofit/>
            </a:bodyPr>
            <a:lstStyle/>
            <a:p>
              <a:pPr marL="12700">
                <a:lnSpc>
                  <a:spcPts val="1045"/>
                </a:lnSpc>
              </a:pPr>
              <a:r>
                <a:rPr lang="es-ES" sz="1000" spc="32" dirty="0">
                  <a:solidFill>
                    <a:srgbClr val="363435"/>
                  </a:solidFill>
                  <a:latin typeface="Malgun Gothic"/>
                  <a:cs typeface="Malgun Gothic"/>
                </a:rPr>
                <a:t>Gn 3:3</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M</a:t>
              </a:r>
              <a:endParaRPr sz="2054"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652" rIns="0" bIns="0" rtlCol="0">
              <a:noAutofit/>
            </a:bodyPr>
            <a:lstStyle/>
            <a:p>
              <a:pPr marL="12700">
                <a:lnSpc>
                  <a:spcPts val="1045"/>
                </a:lnSpc>
              </a:pPr>
              <a:r>
                <a:rPr lang="es-ES" sz="1000" spc="12" dirty="0">
                  <a:solidFill>
                    <a:srgbClr val="363435"/>
                  </a:solidFill>
                  <a:latin typeface="Malgun Gothic"/>
                  <a:cs typeface="Malgun Gothic"/>
                </a:rPr>
                <a:t>1Cr 5:25</a:t>
              </a:r>
              <a:endParaRPr lang="es-ES" sz="1000" dirty="0">
                <a:latin typeface="Malgun Gothic"/>
                <a:cs typeface="Malgun Gothic"/>
              </a:endParaRPr>
            </a:p>
          </p:txBody>
        </p:sp>
        <p:sp>
          <p:nvSpPr>
            <p:cNvPr id="26" name="object 26"/>
            <p:cNvSpPr txBox="1"/>
            <p:nvPr/>
          </p:nvSpPr>
          <p:spPr>
            <a:xfrm>
              <a:off x="229328" y="7799122"/>
              <a:ext cx="176075" cy="156512"/>
            </a:xfrm>
            <a:prstGeom prst="rect">
              <a:avLst/>
            </a:prstGeom>
          </p:spPr>
          <p:txBody>
            <a:bodyPr wrap="square" lIns="0" tIns="7173" rIns="0" bIns="0" rtlCol="0">
              <a:noAutofit/>
            </a:bodyPr>
            <a:lstStyle/>
            <a:p>
              <a:pPr marL="13043">
                <a:lnSpc>
                  <a:spcPts val="1130"/>
                </a:lnSpc>
              </a:pPr>
              <a:r>
                <a:rPr lang="es-ES" sz="1027" dirty="0">
                  <a:latin typeface="Times New Roman"/>
                  <a:cs typeface="Times New Roman"/>
                </a:rPr>
                <a:t>90</a:t>
              </a:r>
              <a:endParaRPr sz="1027"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6086">
                <a:lnSpc>
                  <a:spcPts val="1027"/>
                </a:lnSpc>
              </a:pPr>
              <a:endParaRPr sz="1027"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6086">
                <a:lnSpc>
                  <a:spcPts val="1027"/>
                </a:lnSpc>
              </a:pPr>
              <a:endParaRPr sz="1027"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6086">
                <a:lnSpc>
                  <a:spcPts val="1027"/>
                </a:lnSpc>
              </a:pPr>
              <a:endParaRPr sz="1027"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6086">
                <a:lnSpc>
                  <a:spcPts val="1027"/>
                </a:lnSpc>
              </a:pPr>
              <a:endParaRPr sz="1027"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6086">
                <a:lnSpc>
                  <a:spcPts val="1027"/>
                </a:lnSpc>
              </a:pPr>
              <a:endParaRPr sz="1027"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6086">
                <a:lnSpc>
                  <a:spcPts val="1027"/>
                </a:lnSpc>
              </a:pPr>
              <a:endParaRPr sz="1027"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6086">
                <a:lnSpc>
                  <a:spcPts val="1027"/>
                </a:lnSpc>
              </a:pPr>
              <a:endParaRPr sz="1027"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6086">
                <a:lnSpc>
                  <a:spcPts val="1027"/>
                </a:lnSpc>
              </a:pPr>
              <a:endParaRPr sz="1027"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6086">
                <a:lnSpc>
                  <a:spcPts val="1027"/>
                </a:lnSpc>
              </a:pPr>
              <a:endParaRPr sz="1027"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6086">
                <a:lnSpc>
                  <a:spcPts val="1027"/>
                </a:lnSpc>
              </a:pPr>
              <a:endParaRPr sz="1027"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6086">
                <a:lnSpc>
                  <a:spcPts val="1027"/>
                </a:lnSpc>
              </a:pPr>
              <a:endParaRPr sz="1027"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6086">
                <a:lnSpc>
                  <a:spcPts val="1027"/>
                </a:lnSpc>
              </a:pPr>
              <a:endParaRPr sz="1027"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6086">
                <a:lnSpc>
                  <a:spcPts val="1027"/>
                </a:lnSpc>
              </a:pPr>
              <a:endParaRPr sz="1027"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6086">
                <a:lnSpc>
                  <a:spcPts val="1027"/>
                </a:lnSpc>
              </a:pPr>
              <a:endParaRPr sz="1027"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6086">
                <a:lnSpc>
                  <a:spcPts val="1027"/>
                </a:lnSpc>
              </a:pPr>
              <a:endParaRPr sz="1027"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6086">
                <a:lnSpc>
                  <a:spcPts val="1027"/>
                </a:lnSpc>
              </a:pPr>
              <a:endParaRPr sz="1027"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6086">
                <a:lnSpc>
                  <a:spcPts val="1027"/>
                </a:lnSpc>
              </a:pPr>
              <a:endParaRPr sz="1027"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6086">
                <a:lnSpc>
                  <a:spcPts val="1027"/>
                </a:lnSpc>
              </a:pPr>
              <a:endParaRPr sz="1027"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6086">
                <a:lnSpc>
                  <a:spcPts val="1027"/>
                </a:lnSpc>
              </a:pPr>
              <a:endParaRPr sz="1027"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6086">
                <a:lnSpc>
                  <a:spcPts val="1027"/>
                </a:lnSpc>
              </a:pPr>
              <a:endParaRPr sz="1027"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6086">
                <a:lnSpc>
                  <a:spcPts val="1027"/>
                </a:lnSpc>
              </a:pPr>
              <a:endParaRPr sz="1027"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6086">
                <a:lnSpc>
                  <a:spcPts val="1027"/>
                </a:lnSpc>
              </a:pPr>
              <a:endParaRPr sz="1027"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6086">
                <a:lnSpc>
                  <a:spcPts val="1027"/>
                </a:lnSpc>
              </a:pPr>
              <a:endParaRPr sz="1027"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6086">
                <a:lnSpc>
                  <a:spcPts val="1027"/>
                </a:lnSpc>
              </a:pPr>
              <a:endParaRPr sz="1027" dirty="0"/>
            </a:p>
          </p:txBody>
        </p:sp>
        <p:sp>
          <p:nvSpPr>
            <p:cNvPr id="97" name="object 11"/>
            <p:cNvSpPr txBox="1"/>
            <p:nvPr/>
          </p:nvSpPr>
          <p:spPr>
            <a:xfrm>
              <a:off x="562140" y="665178"/>
              <a:ext cx="2799384" cy="286939"/>
            </a:xfrm>
            <a:prstGeom prst="rect">
              <a:avLst/>
            </a:prstGeom>
          </p:spPr>
          <p:txBody>
            <a:bodyPr wrap="square" lIns="0" tIns="14118" rIns="0" bIns="0" rtlCol="0">
              <a:noAutofit/>
            </a:bodyPr>
            <a:lstStyle/>
            <a:p>
              <a:pPr marL="13043">
                <a:lnSpc>
                  <a:spcPts val="2223"/>
                </a:lnSpc>
              </a:pPr>
              <a:r>
                <a:rPr lang="es-ES" sz="1438" b="1" dirty="0">
                  <a:solidFill>
                    <a:srgbClr val="00ADEF"/>
                  </a:solidFill>
                  <a:latin typeface="Times New Roman"/>
                  <a:cs typeface="Times New Roman"/>
                </a:rPr>
                <a:t>Palabra</a:t>
              </a:r>
              <a:r>
                <a:rPr sz="1027" dirty="0">
                  <a:solidFill>
                    <a:srgbClr val="00ADEF"/>
                  </a:solidFill>
                  <a:latin typeface="Times New Roman"/>
                  <a:cs typeface="Times New Roman"/>
                </a:rPr>
                <a:t> </a:t>
              </a:r>
              <a:r>
                <a:rPr lang="es-ES" sz="1027" dirty="0">
                  <a:solidFill>
                    <a:srgbClr val="00ADEF"/>
                  </a:solidFill>
                  <a:latin typeface="Times New Roman"/>
                  <a:cs typeface="Times New Roman"/>
                </a:rPr>
                <a:t>    Aplicando a la vida</a:t>
              </a:r>
              <a:endParaRPr sz="1027"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12"/>
            <a:ext cx="5703681" cy="8207665"/>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84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84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84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84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84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849" dirty="0"/>
            </a:p>
          </p:txBody>
        </p:sp>
        <p:sp>
          <p:nvSpPr>
            <p:cNvPr id="42" name="object 42"/>
            <p:cNvSpPr txBox="1"/>
            <p:nvPr/>
          </p:nvSpPr>
          <p:spPr>
            <a:xfrm>
              <a:off x="686352" y="545701"/>
              <a:ext cx="226421"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X</a:t>
              </a:r>
              <a:endParaRPr sz="2054"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652" rIns="0" bIns="0" rtlCol="0">
              <a:noAutofit/>
            </a:bodyPr>
            <a:lstStyle/>
            <a:p>
              <a:pPr marL="12700">
                <a:lnSpc>
                  <a:spcPts val="1045"/>
                </a:lnSpc>
              </a:pPr>
              <a:r>
                <a:rPr lang="es-ES" sz="1000" spc="26" dirty="0">
                  <a:solidFill>
                    <a:srgbClr val="363435"/>
                  </a:solidFill>
                  <a:latin typeface="Malgun Gothic"/>
                  <a:cs typeface="Malgun Gothic"/>
                </a:rPr>
                <a:t>Is 64:6</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956" rIns="0" bIns="0" rtlCol="0">
              <a:noAutofit/>
            </a:bodyPr>
            <a:lstStyle/>
            <a:p>
              <a:pPr marL="13043">
                <a:lnSpc>
                  <a:spcPts val="2198"/>
                </a:lnSpc>
              </a:pPr>
              <a:r>
                <a:rPr lang="es-ES" sz="2054" spc="-421" dirty="0">
                  <a:solidFill>
                    <a:srgbClr val="FFFFFF"/>
                  </a:solidFill>
                  <a:latin typeface="Times New Roman"/>
                  <a:cs typeface="Times New Roman"/>
                </a:rPr>
                <a:t>J</a:t>
              </a:r>
              <a:endParaRPr sz="2054"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652" rIns="0" bIns="0" rtlCol="0">
              <a:noAutofit/>
            </a:bodyPr>
            <a:lstStyle/>
            <a:p>
              <a:pPr marL="12700">
                <a:lnSpc>
                  <a:spcPts val="1045"/>
                </a:lnSpc>
              </a:pPr>
              <a:r>
                <a:rPr lang="es-ES" sz="1000" spc="26" dirty="0">
                  <a:solidFill>
                    <a:srgbClr val="363435"/>
                  </a:solidFill>
                  <a:latin typeface="Malgun Gothic"/>
                  <a:cs typeface="Malgun Gothic"/>
                </a:rPr>
                <a:t>Ro 5:19</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V</a:t>
              </a:r>
              <a:endParaRPr sz="2054" dirty="0">
                <a:latin typeface="Times New Roman"/>
                <a:cs typeface="Times New Roman"/>
              </a:endParaRPr>
            </a:p>
          </p:txBody>
        </p:sp>
        <p:sp>
          <p:nvSpPr>
            <p:cNvPr id="37" name="object 37"/>
            <p:cNvSpPr txBox="1"/>
            <p:nvPr/>
          </p:nvSpPr>
          <p:spPr>
            <a:xfrm>
              <a:off x="1060996" y="4442720"/>
              <a:ext cx="552670" cy="143470"/>
            </a:xfrm>
            <a:prstGeom prst="rect">
              <a:avLst/>
            </a:prstGeom>
          </p:spPr>
          <p:txBody>
            <a:bodyPr wrap="square" lIns="0" tIns="6652" rIns="0" bIns="0" rtlCol="0">
              <a:noAutofit/>
            </a:bodyPr>
            <a:lstStyle/>
            <a:p>
              <a:pPr marL="12700">
                <a:lnSpc>
                  <a:spcPts val="1045"/>
                </a:lnSpc>
              </a:pPr>
              <a:r>
                <a:rPr lang="es-ES" sz="1000" spc="12" dirty="0">
                  <a:solidFill>
                    <a:srgbClr val="363435"/>
                  </a:solidFill>
                  <a:latin typeface="Malgun Gothic"/>
                  <a:cs typeface="Malgun Gothic"/>
                </a:rPr>
                <a:t>2Co 6:17</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S</a:t>
              </a:r>
              <a:endParaRPr sz="2054"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652" rIns="0" bIns="0" rtlCol="0">
              <a:noAutofit/>
            </a:bodyPr>
            <a:lstStyle/>
            <a:p>
              <a:pPr marL="12700">
                <a:lnSpc>
                  <a:spcPts val="1045"/>
                </a:lnSpc>
              </a:pPr>
              <a:r>
                <a:rPr lang="es-ES" sz="1000" spc="32" dirty="0">
                  <a:solidFill>
                    <a:srgbClr val="363435"/>
                  </a:solidFill>
                  <a:latin typeface="Malgun Gothic"/>
                  <a:cs typeface="Malgun Gothic"/>
                </a:rPr>
                <a:t>Stg 4:4</a:t>
              </a:r>
              <a:endParaRPr lang="es-ES" sz="1000" dirty="0">
                <a:latin typeface="Malgun Gothic"/>
                <a:cs typeface="Malgun Gothic"/>
              </a:endParaRPr>
            </a:p>
          </p:txBody>
        </p:sp>
        <p:sp>
          <p:nvSpPr>
            <p:cNvPr id="34" name="object 34"/>
            <p:cNvSpPr txBox="1"/>
            <p:nvPr/>
          </p:nvSpPr>
          <p:spPr>
            <a:xfrm>
              <a:off x="5225041" y="7808258"/>
              <a:ext cx="176076" cy="156512"/>
            </a:xfrm>
            <a:prstGeom prst="rect">
              <a:avLst/>
            </a:prstGeom>
          </p:spPr>
          <p:txBody>
            <a:bodyPr wrap="square" lIns="0" tIns="6944" rIns="0" bIns="0" rtlCol="0">
              <a:noAutofit/>
            </a:bodyPr>
            <a:lstStyle/>
            <a:p>
              <a:pPr marL="13043">
                <a:lnSpc>
                  <a:spcPts val="1094"/>
                </a:lnSpc>
              </a:pPr>
              <a:r>
                <a:rPr lang="es-ES" sz="1027" dirty="0">
                  <a:latin typeface="Times New Roman"/>
                  <a:cs typeface="Times New Roman"/>
                </a:rPr>
                <a:t>91</a:t>
              </a:r>
              <a:endParaRPr sz="1027"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6086">
                <a:lnSpc>
                  <a:spcPts val="1027"/>
                </a:lnSpc>
              </a:pPr>
              <a:endParaRPr sz="1027"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6086">
                <a:lnSpc>
                  <a:spcPts val="1027"/>
                </a:lnSpc>
              </a:pPr>
              <a:endParaRPr sz="1027"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6086">
                <a:lnSpc>
                  <a:spcPts val="1027"/>
                </a:lnSpc>
              </a:pPr>
              <a:endParaRPr sz="1027"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6086">
                <a:lnSpc>
                  <a:spcPts val="1027"/>
                </a:lnSpc>
              </a:pPr>
              <a:endParaRPr sz="1027"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6086">
                <a:lnSpc>
                  <a:spcPts val="1027"/>
                </a:lnSpc>
              </a:pPr>
              <a:endParaRPr sz="1027"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6086">
                <a:lnSpc>
                  <a:spcPts val="1027"/>
                </a:lnSpc>
              </a:pPr>
              <a:endParaRPr sz="1027"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6086">
                <a:lnSpc>
                  <a:spcPts val="1027"/>
                </a:lnSpc>
              </a:pPr>
              <a:endParaRPr sz="1027"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6086">
                <a:lnSpc>
                  <a:spcPts val="1027"/>
                </a:lnSpc>
              </a:pPr>
              <a:endParaRPr sz="1027"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6086">
                <a:lnSpc>
                  <a:spcPts val="1027"/>
                </a:lnSpc>
              </a:pPr>
              <a:endParaRPr sz="1027"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6086">
                <a:lnSpc>
                  <a:spcPts val="1027"/>
                </a:lnSpc>
              </a:pPr>
              <a:endParaRPr sz="1027"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6086">
                <a:lnSpc>
                  <a:spcPts val="1027"/>
                </a:lnSpc>
              </a:pPr>
              <a:endParaRPr sz="1027"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6086">
                <a:lnSpc>
                  <a:spcPts val="1027"/>
                </a:lnSpc>
              </a:pPr>
              <a:endParaRPr sz="1027"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6086">
                <a:lnSpc>
                  <a:spcPts val="1027"/>
                </a:lnSpc>
              </a:pPr>
              <a:endParaRPr sz="1027"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6086">
                <a:lnSpc>
                  <a:spcPts val="1027"/>
                </a:lnSpc>
              </a:pPr>
              <a:endParaRPr sz="1027"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6086">
                <a:lnSpc>
                  <a:spcPts val="1027"/>
                </a:lnSpc>
              </a:pPr>
              <a:endParaRPr sz="1027"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6086">
                <a:lnSpc>
                  <a:spcPts val="1027"/>
                </a:lnSpc>
              </a:pPr>
              <a:endParaRPr sz="1027"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6086">
                <a:lnSpc>
                  <a:spcPts val="1027"/>
                </a:lnSpc>
              </a:pPr>
              <a:endParaRPr sz="1027"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6086">
                <a:lnSpc>
                  <a:spcPts val="1027"/>
                </a:lnSpc>
              </a:pPr>
              <a:endParaRPr sz="1027"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6086">
                <a:lnSpc>
                  <a:spcPts val="1027"/>
                </a:lnSpc>
              </a:pPr>
              <a:endParaRPr sz="1027"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6086">
                <a:lnSpc>
                  <a:spcPts val="1027"/>
                </a:lnSpc>
              </a:pPr>
              <a:endParaRPr sz="1027"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6086">
                <a:lnSpc>
                  <a:spcPts val="1027"/>
                </a:lnSpc>
              </a:pPr>
              <a:endParaRPr sz="1027"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6086">
                <a:lnSpc>
                  <a:spcPts val="1027"/>
                </a:lnSpc>
              </a:pPr>
              <a:endParaRPr sz="1027"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6086">
                <a:lnSpc>
                  <a:spcPts val="1027"/>
                </a:lnSpc>
              </a:pPr>
              <a:endParaRPr sz="1027"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6086">
                <a:lnSpc>
                  <a:spcPts val="1027"/>
                </a:lnSpc>
              </a:pPr>
              <a:endParaRPr sz="1027"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6086">
                <a:lnSpc>
                  <a:spcPts val="1027"/>
                </a:lnSpc>
              </a:pPr>
              <a:endParaRPr sz="1027"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6086">
                <a:lnSpc>
                  <a:spcPts val="1027"/>
                </a:lnSpc>
              </a:pPr>
              <a:endParaRPr sz="1027"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6086">
                <a:lnSpc>
                  <a:spcPts val="1027"/>
                </a:lnSpc>
              </a:pPr>
              <a:endParaRPr sz="1027"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6086">
                <a:lnSpc>
                  <a:spcPts val="1027"/>
                </a:lnSpc>
              </a:pPr>
              <a:endParaRPr sz="1027"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6086">
                <a:lnSpc>
                  <a:spcPts val="1027"/>
                </a:lnSpc>
              </a:pPr>
              <a:endParaRPr sz="1027"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6086">
                <a:lnSpc>
                  <a:spcPts val="1027"/>
                </a:lnSpc>
              </a:pPr>
              <a:endParaRPr sz="1027"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6086">
                <a:lnSpc>
                  <a:spcPts val="1027"/>
                </a:lnSpc>
              </a:pPr>
              <a:endParaRPr sz="1027"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6086">
                <a:lnSpc>
                  <a:spcPts val="1027"/>
                </a:lnSpc>
              </a:pPr>
              <a:endParaRPr sz="1027"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그룹 19">
            <a:extLst>
              <a:ext uri="{FF2B5EF4-FFF2-40B4-BE49-F238E27FC236}">
                <a16:creationId xmlns:a16="http://schemas.microsoft.com/office/drawing/2014/main" id="{EDA34835-760D-469C-BF07-57D4C9FFC3A2}"/>
              </a:ext>
            </a:extLst>
          </p:cNvPr>
          <p:cNvGrpSpPr/>
          <p:nvPr/>
        </p:nvGrpSpPr>
        <p:grpSpPr>
          <a:xfrm>
            <a:off x="0" y="0"/>
            <a:ext cx="5687999" cy="8207997"/>
            <a:chOff x="0" y="0"/>
            <a:chExt cx="5687999" cy="8207997"/>
          </a:xfrm>
        </p:grpSpPr>
        <p:sp>
          <p:nvSpPr>
            <p:cNvPr id="18" name="object 18"/>
            <p:cNvSpPr/>
            <p:nvPr/>
          </p:nvSpPr>
          <p:spPr>
            <a:xfrm>
              <a:off x="225005" y="0"/>
              <a:ext cx="5211000" cy="8207997"/>
            </a:xfrm>
            <a:custGeom>
              <a:avLst/>
              <a:gdLst/>
              <a:ahLst/>
              <a:cxnLst/>
              <a:rect l="l" t="t" r="r" b="b"/>
              <a:pathLst>
                <a:path w="5211000" h="8207997">
                  <a:moveTo>
                    <a:pt x="0" y="8207997"/>
                  </a:moveTo>
                  <a:lnTo>
                    <a:pt x="5211000" y="8207997"/>
                  </a:lnTo>
                  <a:lnTo>
                    <a:pt x="5211000" y="0"/>
                  </a:lnTo>
                  <a:lnTo>
                    <a:pt x="0" y="0"/>
                  </a:lnTo>
                  <a:lnTo>
                    <a:pt x="0" y="8207997"/>
                  </a:lnTo>
                  <a:close/>
                </a:path>
              </a:pathLst>
            </a:custGeom>
            <a:solidFill>
              <a:srgbClr val="C7E9FA"/>
            </a:solidFill>
          </p:spPr>
          <p:txBody>
            <a:bodyPr wrap="square" lIns="0" tIns="0" rIns="0" bIns="0" rtlCol="0">
              <a:noAutofit/>
            </a:bodyPr>
            <a:lstStyle/>
            <a:p>
              <a:endParaRPr/>
            </a:p>
          </p:txBody>
        </p:sp>
        <p:sp>
          <p:nvSpPr>
            <p:cNvPr id="9" name="object 9"/>
            <p:cNvSpPr/>
            <p:nvPr/>
          </p:nvSpPr>
          <p:spPr>
            <a:xfrm>
              <a:off x="357899" y="431998"/>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DFDFD"/>
            </a:solidFill>
          </p:spPr>
          <p:txBody>
            <a:bodyPr wrap="square" lIns="0" tIns="0" rIns="0" bIns="0" rtlCol="0">
              <a:noAutofit/>
            </a:bodyPr>
            <a:lstStyle/>
            <a:p>
              <a:endParaRPr/>
            </a:p>
          </p:txBody>
        </p:sp>
        <p:sp>
          <p:nvSpPr>
            <p:cNvPr id="10" name="object 10"/>
            <p:cNvSpPr/>
            <p:nvPr/>
          </p:nvSpPr>
          <p:spPr>
            <a:xfrm>
              <a:off x="5080293"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1" name="object 11"/>
            <p:cNvSpPr/>
            <p:nvPr/>
          </p:nvSpPr>
          <p:spPr>
            <a:xfrm>
              <a:off x="5080293"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2" name="object 12"/>
            <p:cNvSpPr/>
            <p:nvPr/>
          </p:nvSpPr>
          <p:spPr>
            <a:xfrm>
              <a:off x="408699"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3" name="object 13"/>
            <p:cNvSpPr/>
            <p:nvPr/>
          </p:nvSpPr>
          <p:spPr>
            <a:xfrm>
              <a:off x="408699"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4" name="object 14"/>
            <p:cNvSpPr/>
            <p:nvPr/>
          </p:nvSpPr>
          <p:spPr>
            <a:xfrm>
              <a:off x="518905" y="554169"/>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5" name="object 15"/>
            <p:cNvSpPr/>
            <p:nvPr/>
          </p:nvSpPr>
          <p:spPr>
            <a:xfrm>
              <a:off x="1030109" y="4878895"/>
              <a:ext cx="3094393" cy="2240216"/>
            </a:xfrm>
            <a:prstGeom prst="rect">
              <a:avLst/>
            </a:prstGeom>
            <a:blipFill>
              <a:blip r:embed="rId3" cstate="print"/>
              <a:stretch>
                <a:fillRect/>
              </a:stretch>
            </a:blipFill>
          </p:spPr>
          <p:txBody>
            <a:bodyPr wrap="square" lIns="0" tIns="0" rIns="0" bIns="0" rtlCol="0">
              <a:noAutofit/>
            </a:bodyPr>
            <a:lstStyle/>
            <a:p>
              <a:endParaRPr/>
            </a:p>
          </p:txBody>
        </p:sp>
        <p:sp>
          <p:nvSpPr>
            <p:cNvPr id="16" name="object 16"/>
            <p:cNvSpPr/>
            <p:nvPr/>
          </p:nvSpPr>
          <p:spPr>
            <a:xfrm>
              <a:off x="0" y="0"/>
              <a:ext cx="225005" cy="8207997"/>
            </a:xfrm>
            <a:custGeom>
              <a:avLst/>
              <a:gdLst/>
              <a:ahLst/>
              <a:cxnLst/>
              <a:rect l="l" t="t" r="r" b="b"/>
              <a:pathLst>
                <a:path w="225005" h="8207997">
                  <a:moveTo>
                    <a:pt x="0" y="8207997"/>
                  </a:moveTo>
                  <a:lnTo>
                    <a:pt x="225005" y="8207997"/>
                  </a:lnTo>
                  <a:lnTo>
                    <a:pt x="225005" y="0"/>
                  </a:lnTo>
                  <a:lnTo>
                    <a:pt x="0" y="0"/>
                  </a:lnTo>
                  <a:lnTo>
                    <a:pt x="0" y="8207997"/>
                  </a:lnTo>
                  <a:close/>
                </a:path>
              </a:pathLst>
            </a:custGeom>
            <a:solidFill>
              <a:srgbClr val="90D7F7"/>
            </a:solidFill>
          </p:spPr>
          <p:txBody>
            <a:bodyPr wrap="square" lIns="0" tIns="0" rIns="0" bIns="0" rtlCol="0">
              <a:noAutofit/>
            </a:bodyPr>
            <a:lstStyle/>
            <a:p>
              <a:endParaRPr/>
            </a:p>
          </p:txBody>
        </p:sp>
        <p:sp>
          <p:nvSpPr>
            <p:cNvPr id="17" name="object 17"/>
            <p:cNvSpPr/>
            <p:nvPr/>
          </p:nvSpPr>
          <p:spPr>
            <a:xfrm>
              <a:off x="229753"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8" name="object 8"/>
            <p:cNvSpPr/>
            <p:nvPr/>
          </p:nvSpPr>
          <p:spPr>
            <a:xfrm>
              <a:off x="5436006" y="0"/>
              <a:ext cx="251993" cy="8207997"/>
            </a:xfrm>
            <a:custGeom>
              <a:avLst/>
              <a:gdLst/>
              <a:ahLst/>
              <a:cxnLst/>
              <a:rect l="l" t="t" r="r" b="b"/>
              <a:pathLst>
                <a:path w="251993" h="8207997">
                  <a:moveTo>
                    <a:pt x="0" y="8207997"/>
                  </a:moveTo>
                  <a:lnTo>
                    <a:pt x="251993" y="8207997"/>
                  </a:lnTo>
                  <a:lnTo>
                    <a:pt x="251993" y="0"/>
                  </a:lnTo>
                  <a:lnTo>
                    <a:pt x="0" y="0"/>
                  </a:lnTo>
                  <a:lnTo>
                    <a:pt x="0" y="8207997"/>
                  </a:lnTo>
                  <a:close/>
                </a:path>
              </a:pathLst>
            </a:custGeom>
            <a:solidFill>
              <a:srgbClr val="90D7F7"/>
            </a:solidFill>
          </p:spPr>
          <p:txBody>
            <a:bodyPr wrap="square" lIns="0" tIns="0" rIns="0" bIns="0" rtlCol="0">
              <a:noAutofit/>
            </a:bodyPr>
            <a:lstStyle/>
            <a:p>
              <a:endParaRPr/>
            </a:p>
          </p:txBody>
        </p:sp>
        <p:sp>
          <p:nvSpPr>
            <p:cNvPr id="6" name="object 6"/>
            <p:cNvSpPr txBox="1"/>
            <p:nvPr/>
          </p:nvSpPr>
          <p:spPr>
            <a:xfrm>
              <a:off x="1631374" y="1201602"/>
              <a:ext cx="3118425" cy="254000"/>
            </a:xfrm>
            <a:prstGeom prst="rect">
              <a:avLst/>
            </a:prstGeom>
          </p:spPr>
          <p:txBody>
            <a:bodyPr wrap="square" lIns="0" tIns="12700" rIns="0" bIns="0" rtlCol="0">
              <a:noAutofit/>
            </a:bodyPr>
            <a:lstStyle/>
            <a:p>
              <a:pPr marL="12700">
                <a:lnSpc>
                  <a:spcPts val="2000"/>
                </a:lnSpc>
              </a:pPr>
              <a:r>
                <a:rPr lang="es-ES" dirty="0">
                  <a:solidFill>
                    <a:srgbClr val="00AFEE"/>
                  </a:solidFill>
                  <a:latin typeface="Times New Roman" panose="02020603050405020304" pitchFamily="18" charset="0"/>
                  <a:cs typeface="Times New Roman" panose="02020603050405020304" pitchFamily="18" charset="0"/>
                </a:rPr>
                <a:t>En lugar del príncipe culpable</a:t>
              </a:r>
              <a:endParaRPr dirty="0">
                <a:latin typeface="Times New Roman" panose="02020603050405020304" pitchFamily="18" charset="0"/>
                <a:cs typeface="Times New Roman" panose="02020603050405020304" pitchFamily="18" charset="0"/>
              </a:endParaRPr>
            </a:p>
          </p:txBody>
        </p:sp>
        <p:sp>
          <p:nvSpPr>
            <p:cNvPr id="5" name="object 5"/>
            <p:cNvSpPr txBox="1"/>
            <p:nvPr/>
          </p:nvSpPr>
          <p:spPr>
            <a:xfrm>
              <a:off x="550663" y="1859360"/>
              <a:ext cx="4258808" cy="901852"/>
            </a:xfrm>
            <a:prstGeom prst="rect">
              <a:avLst/>
            </a:prstGeom>
          </p:spPr>
          <p:txBody>
            <a:bodyPr wrap="square" lIns="0" tIns="6921" rIns="0" bIns="0" rtlCol="0">
              <a:noAutofit/>
            </a:bodyPr>
            <a:lstStyle/>
            <a:p>
              <a:pPr marR="17784" indent="120650" algn="just">
                <a:lnSpc>
                  <a:spcPts val="1200"/>
                </a:lnSpc>
              </a:pPr>
              <a:r>
                <a:rPr lang="es-ES" sz="900" dirty="0">
                  <a:solidFill>
                    <a:srgbClr val="363435"/>
                  </a:solidFill>
                  <a:latin typeface="Malgun Gothic"/>
                  <a:cs typeface="Malgun Gothic"/>
                </a:rPr>
                <a:t>En la época antigüedad griega, un rey promulgó y proclamó una ley que decía: “A los fornicarios les quitarán dos ojos." Sin embargo, el único príncipe cometió fornicación y violó la ley. Los oficiales le suplicaron un perdón especial porque él era el príncipe que sucedería al rey en el trono, pero el rey ordenó a sus súbditos que le quitaran dos ojos, diciendo: “Bajo esta ley, incluso el príncipe no tiene excepción."</a:t>
              </a:r>
            </a:p>
          </p:txBody>
        </p:sp>
        <p:sp>
          <p:nvSpPr>
            <p:cNvPr id="4" name="object 4"/>
            <p:cNvSpPr txBox="1"/>
            <p:nvPr/>
          </p:nvSpPr>
          <p:spPr>
            <a:xfrm>
              <a:off x="550663" y="2965450"/>
              <a:ext cx="4257809" cy="711314"/>
            </a:xfrm>
            <a:prstGeom prst="rect">
              <a:avLst/>
            </a:prstGeom>
          </p:spPr>
          <p:txBody>
            <a:bodyPr wrap="square" lIns="0" tIns="6604" rIns="0" bIns="0" rtlCol="0">
              <a:noAutofit/>
            </a:bodyPr>
            <a:lstStyle/>
            <a:p>
              <a:pPr marR="16785" indent="120650" algn="just">
                <a:lnSpc>
                  <a:spcPts val="1200"/>
                </a:lnSpc>
              </a:pPr>
              <a:r>
                <a:rPr lang="es-ES" sz="900" dirty="0">
                  <a:solidFill>
                    <a:srgbClr val="363435"/>
                  </a:solidFill>
                  <a:latin typeface="Malgun Gothic"/>
                  <a:cs typeface="Malgun Gothic"/>
                </a:rPr>
                <a:t>Entonces los súbditos sacaron un ojo del príncipe, siguiendo la estricta órden del rey. Y cuando trató de quitar el otro ojo, el rey detuvo la ejecución y sacó su propio ojo. Como resultado, el rey ejerció la justicia de la ley estatal como juez y, al mismo tiempo, mostró perfectamente el amor por su hijo, como padre.</a:t>
              </a:r>
            </a:p>
          </p:txBody>
        </p:sp>
        <p:sp>
          <p:nvSpPr>
            <p:cNvPr id="3" name="object 3"/>
            <p:cNvSpPr txBox="1"/>
            <p:nvPr/>
          </p:nvSpPr>
          <p:spPr>
            <a:xfrm>
              <a:off x="550663" y="3803650"/>
              <a:ext cx="4258191" cy="672176"/>
            </a:xfrm>
            <a:prstGeom prst="rect">
              <a:avLst/>
            </a:prstGeom>
          </p:spPr>
          <p:txBody>
            <a:bodyPr wrap="square" lIns="0" tIns="6604" rIns="0" bIns="0" rtlCol="0">
              <a:noAutofit/>
            </a:bodyPr>
            <a:lstStyle/>
            <a:p>
              <a:pPr indent="120650" algn="just">
                <a:lnSpc>
                  <a:spcPts val="1200"/>
                </a:lnSpc>
              </a:pPr>
              <a:r>
                <a:rPr lang="es-ES" sz="900" dirty="0">
                  <a:solidFill>
                    <a:srgbClr val="363435"/>
                  </a:solidFill>
                  <a:latin typeface="Malgun Gothic"/>
                  <a:cs typeface="Malgun Gothic"/>
                </a:rPr>
                <a:t>Esta historia nos recuerda la práctica perfecta de Dios de justicia y amor por el castigo de Jesús en la cruz, en lugar de nosotros, que habíamos violado la ley del Señor y nos convertimos en pecadores, pudiendo ser destruidos para siempre.</a:t>
              </a:r>
            </a:p>
          </p:txBody>
        </p:sp>
        <p:sp>
          <p:nvSpPr>
            <p:cNvPr id="2" name="object 2"/>
            <p:cNvSpPr txBox="1"/>
            <p:nvPr/>
          </p:nvSpPr>
          <p:spPr>
            <a:xfrm>
              <a:off x="330799" y="7702250"/>
              <a:ext cx="171450" cy="152400"/>
            </a:xfrm>
            <a:prstGeom prst="rect">
              <a:avLst/>
            </a:prstGeom>
          </p:spPr>
          <p:txBody>
            <a:bodyPr wrap="square" lIns="0" tIns="6985" rIns="0" bIns="0" rtlCol="0">
              <a:noAutofit/>
            </a:bodyPr>
            <a:lstStyle/>
            <a:p>
              <a:pPr marL="12700">
                <a:lnSpc>
                  <a:spcPts val="1100"/>
                </a:lnSpc>
              </a:pPr>
              <a:r>
                <a:rPr sz="1000" dirty="0">
                  <a:solidFill>
                    <a:srgbClr val="363435"/>
                  </a:solidFill>
                  <a:latin typeface="Times New Roman"/>
                  <a:cs typeface="Times New Roman"/>
                </a:rPr>
                <a:t>92</a:t>
              </a:r>
              <a:endParaRPr sz="1000">
                <a:latin typeface="Times New Roman"/>
                <a:cs typeface="Times New Roman"/>
              </a:endParaRPr>
            </a:p>
          </p:txBody>
        </p:sp>
        <p:sp>
          <p:nvSpPr>
            <p:cNvPr id="19" name="object 7">
              <a:extLst>
                <a:ext uri="{FF2B5EF4-FFF2-40B4-BE49-F238E27FC236}">
                  <a16:creationId xmlns:a16="http://schemas.microsoft.com/office/drawing/2014/main" id="{F33C43DC-A449-4B25-A4D9-9AA5052C456E}"/>
                </a:ext>
              </a:extLst>
            </p:cNvPr>
            <p:cNvSpPr txBox="1"/>
            <p:nvPr/>
          </p:nvSpPr>
          <p:spPr>
            <a:xfrm>
              <a:off x="635001" y="111125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그룹 22">
            <a:extLst>
              <a:ext uri="{FF2B5EF4-FFF2-40B4-BE49-F238E27FC236}">
                <a16:creationId xmlns:a16="http://schemas.microsoft.com/office/drawing/2014/main" id="{81BBFE81-429F-4194-BF4B-DF6DF89F2B93}"/>
              </a:ext>
            </a:extLst>
          </p:cNvPr>
          <p:cNvGrpSpPr/>
          <p:nvPr/>
        </p:nvGrpSpPr>
        <p:grpSpPr>
          <a:xfrm>
            <a:off x="0" y="0"/>
            <a:ext cx="5688011" cy="8207997"/>
            <a:chOff x="0" y="0"/>
            <a:chExt cx="5688011" cy="8207997"/>
          </a:xfrm>
        </p:grpSpPr>
        <p:sp>
          <p:nvSpPr>
            <p:cNvPr id="16" name="object 16"/>
            <p:cNvSpPr/>
            <p:nvPr/>
          </p:nvSpPr>
          <p:spPr>
            <a:xfrm>
              <a:off x="1576679" y="762088"/>
              <a:ext cx="3671315" cy="749807"/>
            </a:xfrm>
            <a:custGeom>
              <a:avLst/>
              <a:gdLst/>
              <a:ahLst/>
              <a:cxnLst/>
              <a:rect l="l" t="t" r="r" b="b"/>
              <a:pathLst>
                <a:path w="3671315" h="749807">
                  <a:moveTo>
                    <a:pt x="0" y="0"/>
                  </a:moveTo>
                  <a:lnTo>
                    <a:pt x="0" y="749807"/>
                  </a:lnTo>
                  <a:lnTo>
                    <a:pt x="3671315" y="749807"/>
                  </a:lnTo>
                  <a:lnTo>
                    <a:pt x="3671315" y="0"/>
                  </a:lnTo>
                  <a:lnTo>
                    <a:pt x="0" y="0"/>
                  </a:lnTo>
                  <a:close/>
                </a:path>
              </a:pathLst>
            </a:custGeom>
            <a:solidFill>
              <a:srgbClr val="B8BABC">
                <a:alpha val="69999"/>
              </a:srgbClr>
            </a:solidFill>
          </p:spPr>
          <p:txBody>
            <a:bodyPr wrap="square" lIns="0" tIns="0" rIns="0" bIns="0" rtlCol="0">
              <a:noAutofit/>
            </a:bodyPr>
            <a:lstStyle/>
            <a:p>
              <a:endParaRPr/>
            </a:p>
          </p:txBody>
        </p:sp>
        <p:sp>
          <p:nvSpPr>
            <p:cNvPr id="21" name="object 21"/>
            <p:cNvSpPr/>
            <p:nvPr/>
          </p:nvSpPr>
          <p:spPr>
            <a:xfrm>
              <a:off x="251993" y="0"/>
              <a:ext cx="5211013" cy="8207997"/>
            </a:xfrm>
            <a:custGeom>
              <a:avLst/>
              <a:gdLst/>
              <a:ahLst/>
              <a:cxnLst/>
              <a:rect l="l" t="t" r="r" b="b"/>
              <a:pathLst>
                <a:path w="5211013" h="8207997">
                  <a:moveTo>
                    <a:pt x="0" y="8207997"/>
                  </a:moveTo>
                  <a:lnTo>
                    <a:pt x="5211013" y="8207997"/>
                  </a:lnTo>
                  <a:lnTo>
                    <a:pt x="5211013" y="0"/>
                  </a:lnTo>
                  <a:lnTo>
                    <a:pt x="0" y="0"/>
                  </a:lnTo>
                  <a:lnTo>
                    <a:pt x="0" y="8207997"/>
                  </a:lnTo>
                  <a:close/>
                </a:path>
              </a:pathLst>
            </a:custGeom>
            <a:solidFill>
              <a:srgbClr val="C7E9FA"/>
            </a:solidFill>
          </p:spPr>
          <p:txBody>
            <a:bodyPr wrap="square" lIns="0" tIns="0" rIns="0" bIns="0" rtlCol="0">
              <a:noAutofit/>
            </a:bodyPr>
            <a:lstStyle/>
            <a:p>
              <a:endParaRPr/>
            </a:p>
          </p:txBody>
        </p:sp>
        <p:sp>
          <p:nvSpPr>
            <p:cNvPr id="10" name="object 10"/>
            <p:cNvSpPr/>
            <p:nvPr/>
          </p:nvSpPr>
          <p:spPr>
            <a:xfrm>
              <a:off x="491300" y="431998"/>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DFDFD"/>
            </a:solidFill>
          </p:spPr>
          <p:txBody>
            <a:bodyPr wrap="square" lIns="0" tIns="0" rIns="0" bIns="0" rtlCol="0">
              <a:noAutofit/>
            </a:bodyPr>
            <a:lstStyle/>
            <a:p>
              <a:endParaRPr/>
            </a:p>
          </p:txBody>
        </p:sp>
        <p:sp>
          <p:nvSpPr>
            <p:cNvPr id="11" name="object 11"/>
            <p:cNvSpPr/>
            <p:nvPr/>
          </p:nvSpPr>
          <p:spPr>
            <a:xfrm>
              <a:off x="5213694"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2" name="object 12"/>
            <p:cNvSpPr/>
            <p:nvPr/>
          </p:nvSpPr>
          <p:spPr>
            <a:xfrm>
              <a:off x="5213694"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3" name="object 13"/>
            <p:cNvSpPr/>
            <p:nvPr/>
          </p:nvSpPr>
          <p:spPr>
            <a:xfrm>
              <a:off x="542100"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4" name="object 14"/>
            <p:cNvSpPr/>
            <p:nvPr/>
          </p:nvSpPr>
          <p:spPr>
            <a:xfrm>
              <a:off x="542100"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5" name="object 15"/>
            <p:cNvSpPr/>
            <p:nvPr/>
          </p:nvSpPr>
          <p:spPr>
            <a:xfrm>
              <a:off x="644474" y="910526"/>
              <a:ext cx="794334" cy="942835"/>
            </a:xfrm>
            <a:prstGeom prst="rect">
              <a:avLst/>
            </a:prstGeom>
            <a:blipFill>
              <a:blip r:embed="rId2" cstate="print"/>
              <a:stretch>
                <a:fillRect/>
              </a:stretch>
            </a:blipFill>
          </p:spPr>
          <p:txBody>
            <a:bodyPr wrap="square" lIns="0" tIns="0" rIns="0" bIns="0" rtlCol="0">
              <a:noAutofit/>
            </a:bodyPr>
            <a:lstStyle/>
            <a:p>
              <a:endParaRPr/>
            </a:p>
          </p:txBody>
        </p:sp>
        <p:sp>
          <p:nvSpPr>
            <p:cNvPr id="17" name="object 17"/>
            <p:cNvSpPr/>
            <p:nvPr/>
          </p:nvSpPr>
          <p:spPr>
            <a:xfrm>
              <a:off x="1572822" y="762421"/>
              <a:ext cx="3573246" cy="659091"/>
            </a:xfrm>
            <a:custGeom>
              <a:avLst/>
              <a:gdLst/>
              <a:ahLst/>
              <a:cxnLst/>
              <a:rect l="l" t="t" r="r" b="b"/>
              <a:pathLst>
                <a:path w="3573246" h="659091">
                  <a:moveTo>
                    <a:pt x="166243" y="393306"/>
                  </a:moveTo>
                  <a:lnTo>
                    <a:pt x="166243" y="579335"/>
                  </a:lnTo>
                  <a:lnTo>
                    <a:pt x="167562" y="593860"/>
                  </a:lnTo>
                  <a:lnTo>
                    <a:pt x="185474" y="631279"/>
                  </a:lnTo>
                  <a:lnTo>
                    <a:pt x="219392" y="654546"/>
                  </a:lnTo>
                  <a:lnTo>
                    <a:pt x="245999" y="659091"/>
                  </a:lnTo>
                  <a:lnTo>
                    <a:pt x="3493477" y="659091"/>
                  </a:lnTo>
                  <a:lnTo>
                    <a:pt x="3534209" y="647927"/>
                  </a:lnTo>
                  <a:lnTo>
                    <a:pt x="3562901" y="618647"/>
                  </a:lnTo>
                  <a:lnTo>
                    <a:pt x="3573246" y="579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solidFill>
              <a:srgbClr val="FDFDFD"/>
            </a:solidFill>
          </p:spPr>
          <p:txBody>
            <a:bodyPr wrap="square" lIns="0" tIns="0" rIns="0" bIns="0" rtlCol="0">
              <a:noAutofit/>
            </a:bodyPr>
            <a:lstStyle/>
            <a:p>
              <a:endParaRPr/>
            </a:p>
          </p:txBody>
        </p:sp>
        <p:sp>
          <p:nvSpPr>
            <p:cNvPr id="18" name="object 18"/>
            <p:cNvSpPr/>
            <p:nvPr/>
          </p:nvSpPr>
          <p:spPr>
            <a:xfrm>
              <a:off x="1572822" y="762421"/>
              <a:ext cx="3573246" cy="659091"/>
            </a:xfrm>
            <a:custGeom>
              <a:avLst/>
              <a:gdLst/>
              <a:ahLst/>
              <a:cxnLst/>
              <a:rect l="l" t="t" r="r" b="b"/>
              <a:pathLst>
                <a:path w="3573246" h="659091">
                  <a:moveTo>
                    <a:pt x="166243" y="393306"/>
                  </a:moveTo>
                  <a:lnTo>
                    <a:pt x="166243" y="579335"/>
                  </a:lnTo>
                  <a:lnTo>
                    <a:pt x="167562" y="593860"/>
                  </a:lnTo>
                  <a:lnTo>
                    <a:pt x="185474" y="631279"/>
                  </a:lnTo>
                  <a:lnTo>
                    <a:pt x="219392" y="654546"/>
                  </a:lnTo>
                  <a:lnTo>
                    <a:pt x="245999" y="659091"/>
                  </a:lnTo>
                  <a:lnTo>
                    <a:pt x="3493477" y="659091"/>
                  </a:lnTo>
                  <a:lnTo>
                    <a:pt x="3534209" y="647927"/>
                  </a:lnTo>
                  <a:lnTo>
                    <a:pt x="3562901" y="618647"/>
                  </a:lnTo>
                  <a:lnTo>
                    <a:pt x="3573246" y="579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ln w="12699">
              <a:solidFill>
                <a:srgbClr val="96989A"/>
              </a:solidFill>
            </a:ln>
          </p:spPr>
          <p:txBody>
            <a:bodyPr wrap="square" lIns="0" tIns="0" rIns="0" bIns="0" rtlCol="0">
              <a:noAutofit/>
            </a:bodyPr>
            <a:lstStyle/>
            <a:p>
              <a:endParaRPr/>
            </a:p>
          </p:txBody>
        </p:sp>
        <p:sp>
          <p:nvSpPr>
            <p:cNvPr id="19" name="object 19"/>
            <p:cNvSpPr/>
            <p:nvPr/>
          </p:nvSpPr>
          <p:spPr>
            <a:xfrm>
              <a:off x="5463006" y="0"/>
              <a:ext cx="225005" cy="8207997"/>
            </a:xfrm>
            <a:custGeom>
              <a:avLst/>
              <a:gdLst/>
              <a:ahLst/>
              <a:cxnLst/>
              <a:rect l="l" t="t" r="r" b="b"/>
              <a:pathLst>
                <a:path w="225005" h="8207997">
                  <a:moveTo>
                    <a:pt x="224993" y="0"/>
                  </a:moveTo>
                  <a:lnTo>
                    <a:pt x="0" y="0"/>
                  </a:lnTo>
                  <a:lnTo>
                    <a:pt x="0" y="8207997"/>
                  </a:lnTo>
                  <a:lnTo>
                    <a:pt x="224993" y="8207997"/>
                  </a:lnTo>
                  <a:lnTo>
                    <a:pt x="224993" y="0"/>
                  </a:lnTo>
                  <a:close/>
                </a:path>
              </a:pathLst>
            </a:custGeom>
            <a:solidFill>
              <a:srgbClr val="71CFF5"/>
            </a:solidFill>
          </p:spPr>
          <p:txBody>
            <a:bodyPr wrap="square" lIns="0" tIns="0" rIns="0" bIns="0" rtlCol="0">
              <a:noAutofit/>
            </a:bodyPr>
            <a:lstStyle/>
            <a:p>
              <a:endParaRPr/>
            </a:p>
          </p:txBody>
        </p:sp>
        <p:sp>
          <p:nvSpPr>
            <p:cNvPr id="20" name="object 20"/>
            <p:cNvSpPr/>
            <p:nvPr/>
          </p:nvSpPr>
          <p:spPr>
            <a:xfrm>
              <a:off x="5098252"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9" name="object 9"/>
            <p:cNvSpPr/>
            <p:nvPr/>
          </p:nvSpPr>
          <p:spPr>
            <a:xfrm>
              <a:off x="0" y="0"/>
              <a:ext cx="251993" cy="8207997"/>
            </a:xfrm>
            <a:custGeom>
              <a:avLst/>
              <a:gdLst/>
              <a:ahLst/>
              <a:cxnLst/>
              <a:rect l="l" t="t" r="r" b="b"/>
              <a:pathLst>
                <a:path w="251993" h="8207997">
                  <a:moveTo>
                    <a:pt x="0" y="8207997"/>
                  </a:moveTo>
                  <a:lnTo>
                    <a:pt x="251993" y="8207997"/>
                  </a:lnTo>
                  <a:lnTo>
                    <a:pt x="251993" y="0"/>
                  </a:lnTo>
                  <a:lnTo>
                    <a:pt x="0" y="0"/>
                  </a:lnTo>
                  <a:lnTo>
                    <a:pt x="0" y="8207997"/>
                  </a:lnTo>
                  <a:close/>
                </a:path>
              </a:pathLst>
            </a:custGeom>
            <a:solidFill>
              <a:srgbClr val="90D7F7"/>
            </a:solidFill>
          </p:spPr>
          <p:txBody>
            <a:bodyPr wrap="square" lIns="0" tIns="0" rIns="0" bIns="0" rtlCol="0">
              <a:noAutofit/>
            </a:bodyPr>
            <a:lstStyle/>
            <a:p>
              <a:endParaRPr/>
            </a:p>
          </p:txBody>
        </p:sp>
        <p:sp>
          <p:nvSpPr>
            <p:cNvPr id="8" name="object 8"/>
            <p:cNvSpPr txBox="1"/>
            <p:nvPr/>
          </p:nvSpPr>
          <p:spPr>
            <a:xfrm>
              <a:off x="855979" y="2222345"/>
              <a:ext cx="4198621" cy="685939"/>
            </a:xfrm>
            <a:prstGeom prst="rect">
              <a:avLst/>
            </a:prstGeom>
          </p:spPr>
          <p:txBody>
            <a:bodyPr wrap="square" lIns="0" tIns="6635" rIns="0" bIns="0" rtlCol="0">
              <a:noAutofit/>
            </a:bodyPr>
            <a:lstStyle/>
            <a:p>
              <a:pPr marL="12700" marR="16785" algn="just">
                <a:lnSpc>
                  <a:spcPts val="1200"/>
                </a:lnSpc>
                <a:spcBef>
                  <a:spcPts val="2"/>
                </a:spcBef>
              </a:pPr>
              <a:r>
                <a:rPr lang="es-ES" sz="900" dirty="0">
                  <a:solidFill>
                    <a:srgbClr val="00AFEE"/>
                  </a:solidFill>
                  <a:latin typeface="Malgun Gothic"/>
                  <a:cs typeface="Malgun Gothic"/>
                </a:rPr>
                <a:t>De éstos también profetizó Enoc, séptimo desde Adán, diciendo: He aquí, vino el Señor con sus santas decenas de millares, para hacer juicio contra todos, y dejar convictos a todos los impíos de todas sus obras impías que han hecho impíamente, y de todas las cosas duras que los pecadores impíos han hablado contra él.</a:t>
              </a:r>
              <a:r>
                <a:rPr sz="900" dirty="0">
                  <a:solidFill>
                    <a:srgbClr val="00AFEE"/>
                  </a:solidFill>
                  <a:latin typeface="Malgun Gothic"/>
                  <a:cs typeface="Malgun Gothic"/>
                </a:rPr>
                <a:t> (</a:t>
              </a:r>
              <a:r>
                <a:rPr lang="es-ES" sz="900" dirty="0">
                  <a:solidFill>
                    <a:srgbClr val="00AFEE"/>
                  </a:solidFill>
                  <a:latin typeface="Malgun Gothic"/>
                  <a:cs typeface="Malgun Gothic"/>
                </a:rPr>
                <a:t>Jud</a:t>
              </a:r>
              <a:r>
                <a:rPr sz="900" dirty="0">
                  <a:solidFill>
                    <a:srgbClr val="00AFEE"/>
                  </a:solidFill>
                  <a:latin typeface="Malgun Gothic"/>
                  <a:cs typeface="Malgun Gothic"/>
                </a:rPr>
                <a:t> 1:14~15)</a:t>
              </a:r>
              <a:endParaRPr sz="900" dirty="0">
                <a:latin typeface="Malgun Gothic"/>
                <a:cs typeface="Malgun Gothic"/>
              </a:endParaRPr>
            </a:p>
          </p:txBody>
        </p:sp>
        <p:sp>
          <p:nvSpPr>
            <p:cNvPr id="7" name="object 7"/>
            <p:cNvSpPr txBox="1"/>
            <p:nvPr/>
          </p:nvSpPr>
          <p:spPr>
            <a:xfrm>
              <a:off x="833739" y="3194050"/>
              <a:ext cx="4219044" cy="520776"/>
            </a:xfrm>
            <a:prstGeom prst="rect">
              <a:avLst/>
            </a:prstGeom>
          </p:spPr>
          <p:txBody>
            <a:bodyPr wrap="square" lIns="0" tIns="6604" rIns="0" bIns="0" rtlCol="0">
              <a:noAutofit/>
            </a:bodyPr>
            <a:lstStyle/>
            <a:p>
              <a:pPr indent="120650" algn="just">
                <a:lnSpc>
                  <a:spcPts val="1200"/>
                </a:lnSpc>
              </a:pPr>
              <a:r>
                <a:rPr lang="es-ES" sz="900" dirty="0">
                  <a:solidFill>
                    <a:srgbClr val="363435"/>
                  </a:solidFill>
                  <a:latin typeface="Malgun Gothic"/>
                  <a:cs typeface="Malgun Gothic"/>
                </a:rPr>
                <a:t>Independientemente de dónde ha leído o escuchado y citado, el hermano de Jesús, conocido como el escribiente de San Judas, se debe saber que fue escrito por la inspiración de Dios. La Biblia tiene muchas citas de otros textos.</a:t>
              </a:r>
            </a:p>
          </p:txBody>
        </p:sp>
        <p:sp>
          <p:nvSpPr>
            <p:cNvPr id="6" name="object 6"/>
            <p:cNvSpPr txBox="1"/>
            <p:nvPr/>
          </p:nvSpPr>
          <p:spPr>
            <a:xfrm>
              <a:off x="833739" y="3956050"/>
              <a:ext cx="4218661" cy="711314"/>
            </a:xfrm>
            <a:prstGeom prst="rect">
              <a:avLst/>
            </a:prstGeom>
          </p:spPr>
          <p:txBody>
            <a:bodyPr wrap="square" lIns="0" tIns="6604" rIns="0" bIns="0" rtlCol="0">
              <a:noAutofit/>
            </a:bodyPr>
            <a:lstStyle/>
            <a:p>
              <a:pPr marR="16785" indent="120650" algn="just">
                <a:lnSpc>
                  <a:spcPts val="1200"/>
                </a:lnSpc>
              </a:pPr>
              <a:r>
                <a:rPr lang="es-ES" sz="900" dirty="0">
                  <a:solidFill>
                    <a:srgbClr val="363435"/>
                  </a:solidFill>
                  <a:latin typeface="Malgun Gothic"/>
                  <a:cs typeface="Malgun Gothic"/>
                </a:rPr>
                <a:t>El apóstol Pablo también citó a un poeta gentil (Hch 17:28) y citó las palabras de un profeta (Tit 1:12~13). Pero eso no significa que todas las palabras del poeta o profeta sean la verdad. Solo las partes citadas pueden ser recibidas como verdad por el testimonio del Espíritu Santo.</a:t>
              </a:r>
            </a:p>
          </p:txBody>
        </p:sp>
        <p:sp>
          <p:nvSpPr>
            <p:cNvPr id="5" name="object 5"/>
            <p:cNvSpPr txBox="1"/>
            <p:nvPr/>
          </p:nvSpPr>
          <p:spPr>
            <a:xfrm>
              <a:off x="833739" y="4865102"/>
              <a:ext cx="4218661" cy="1854542"/>
            </a:xfrm>
            <a:prstGeom prst="rect">
              <a:avLst/>
            </a:prstGeom>
          </p:spPr>
          <p:txBody>
            <a:bodyPr wrap="square" lIns="0" tIns="6604" rIns="0" bIns="0" rtlCol="0">
              <a:noAutofit/>
            </a:bodyPr>
            <a:lstStyle/>
            <a:p>
              <a:pPr marR="16785" indent="120650" algn="just">
                <a:lnSpc>
                  <a:spcPts val="1200"/>
                </a:lnSpc>
                <a:tabLst>
                  <a:tab pos="0" algn="l"/>
                </a:tabLst>
              </a:pPr>
              <a:r>
                <a:rPr lang="es-ES" sz="900" dirty="0">
                  <a:solidFill>
                    <a:srgbClr val="363435"/>
                  </a:solidFill>
                  <a:latin typeface="Malgun Gothic"/>
                  <a:cs typeface="Malgun Gothic"/>
                </a:rPr>
                <a:t>El hecho de que las palabras en la Biblia estén escritas en otro libro no significa que deben incluirse en la Biblia, ni tampoco que la Biblia está equivocada. Solo necesita saber que las palabras en la Biblia son la verdad testificada por el Espíritu Santo. Y alguna palabra no lo cita en su forma original, pero se puede ver que está traducida y citada. Esto tampoco es extraño en absoluto. Así como Moisés escribió con la inspiración de Dios sobre el proceso de la creación, que el hombre apenas conoce, todos los escritores de la Biblia solo citan las palabras verdaderas por la guía del Espíritu Santo. Como toda la Biblia es la palabra de Dios, solo Dios puede modificarla y citarla. Dios no se desvió de la verdad y la transformó adecuadamente para registrar. No hay ningún problema en saber que toda la Biblia está escrita por los escritores inspirados de Dios.</a:t>
              </a:r>
            </a:p>
          </p:txBody>
        </p:sp>
        <p:sp>
          <p:nvSpPr>
            <p:cNvPr id="4" name="object 4"/>
            <p:cNvSpPr txBox="1"/>
            <p:nvPr/>
          </p:nvSpPr>
          <p:spPr>
            <a:xfrm>
              <a:off x="5167000" y="7702250"/>
              <a:ext cx="171450" cy="152400"/>
            </a:xfrm>
            <a:prstGeom prst="rect">
              <a:avLst/>
            </a:prstGeom>
          </p:spPr>
          <p:txBody>
            <a:bodyPr wrap="square" lIns="0" tIns="6985" rIns="0" bIns="0" rtlCol="0">
              <a:noAutofit/>
            </a:bodyPr>
            <a:lstStyle/>
            <a:p>
              <a:pPr marL="12700">
                <a:lnSpc>
                  <a:spcPts val="1100"/>
                </a:lnSpc>
              </a:pPr>
              <a:r>
                <a:rPr sz="1000" dirty="0">
                  <a:solidFill>
                    <a:srgbClr val="363435"/>
                  </a:solidFill>
                  <a:latin typeface="Times New Roman"/>
                  <a:cs typeface="Times New Roman"/>
                </a:rPr>
                <a:t>93</a:t>
              </a:r>
              <a:endParaRPr sz="1000">
                <a:latin typeface="Times New Roman"/>
                <a:cs typeface="Times New Roman"/>
              </a:endParaRPr>
            </a:p>
          </p:txBody>
        </p:sp>
        <p:sp>
          <p:nvSpPr>
            <p:cNvPr id="2" name="object 2"/>
            <p:cNvSpPr txBox="1"/>
            <p:nvPr/>
          </p:nvSpPr>
          <p:spPr>
            <a:xfrm>
              <a:off x="1528708" y="762088"/>
              <a:ext cx="3661473" cy="749807"/>
            </a:xfrm>
            <a:prstGeom prst="rect">
              <a:avLst/>
            </a:prstGeom>
          </p:spPr>
          <p:txBody>
            <a:bodyPr wrap="square" lIns="0" tIns="2439" rIns="0" bIns="0" rtlCol="0">
              <a:noAutofit/>
            </a:bodyPr>
            <a:lstStyle/>
            <a:p>
              <a:pPr algn="just"/>
              <a:endParaRPr sz="1000" dirty="0">
                <a:latin typeface="Malgun Gothic" panose="020B0503020000020004" pitchFamily="34" charset="-127"/>
                <a:ea typeface="Malgun Gothic" panose="020B0503020000020004" pitchFamily="34" charset="-127"/>
              </a:endParaRPr>
            </a:p>
            <a:p>
              <a:pPr marL="457296" marR="248701" algn="just">
                <a:spcBef>
                  <a:spcPts val="70"/>
                </a:spcBef>
              </a:pPr>
              <a:r>
                <a:rPr lang="es-ES" sz="1000" dirty="0">
                  <a:solidFill>
                    <a:srgbClr val="00AFEE"/>
                  </a:solidFill>
                  <a:latin typeface="Malgun Gothic" panose="020B0503020000020004" pitchFamily="34" charset="-127"/>
                  <a:ea typeface="Malgun Gothic" panose="020B0503020000020004" pitchFamily="34" charset="-127"/>
                  <a:cs typeface="Times New Roman" panose="02020603050405020304" pitchFamily="18" charset="0"/>
                </a:rPr>
                <a:t>¿Por qué hay citas como San Judas 1:14~15 que no aparecen en el Antiguo Testamento?</a:t>
              </a:r>
            </a:p>
          </p:txBody>
        </p:sp>
        <p:sp>
          <p:nvSpPr>
            <p:cNvPr id="22" name="object 3">
              <a:extLst>
                <a:ext uri="{FF2B5EF4-FFF2-40B4-BE49-F238E27FC236}">
                  <a16:creationId xmlns:a16="http://schemas.microsoft.com/office/drawing/2014/main" id="{58D22FB0-97D3-4C31-AD9B-0FF6187554EC}"/>
                </a:ext>
              </a:extLst>
            </p:cNvPr>
            <p:cNvSpPr txBox="1"/>
            <p:nvPr/>
          </p:nvSpPr>
          <p:spPr>
            <a:xfrm rot="21060000">
              <a:off x="581049" y="563891"/>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A1A3756E-4E63-4D7E-A994-5DD0B8E2657B}"/>
              </a:ext>
            </a:extLst>
          </p:cNvPr>
          <p:cNvGrpSpPr/>
          <p:nvPr/>
        </p:nvGrpSpPr>
        <p:grpSpPr>
          <a:xfrm>
            <a:off x="-3695" y="-3695"/>
            <a:ext cx="5723990" cy="8207997"/>
            <a:chOff x="-3695" y="-3695"/>
            <a:chExt cx="5723990" cy="8207997"/>
          </a:xfrm>
        </p:grpSpPr>
        <p:sp>
          <p:nvSpPr>
            <p:cNvPr id="32" name="object 32"/>
            <p:cNvSpPr/>
            <p:nvPr/>
          </p:nvSpPr>
          <p:spPr>
            <a:xfrm>
              <a:off x="221310" y="0"/>
              <a:ext cx="5210987" cy="8204301"/>
            </a:xfrm>
            <a:custGeom>
              <a:avLst/>
              <a:gdLst/>
              <a:ahLst/>
              <a:cxnLst/>
              <a:rect l="l" t="t" r="r" b="b"/>
              <a:pathLst>
                <a:path w="5210987" h="8204301">
                  <a:moveTo>
                    <a:pt x="0" y="8204301"/>
                  </a:moveTo>
                  <a:lnTo>
                    <a:pt x="5210987" y="8204301"/>
                  </a:lnTo>
                  <a:lnTo>
                    <a:pt x="5210987" y="0"/>
                  </a:lnTo>
                  <a:lnTo>
                    <a:pt x="0" y="0"/>
                  </a:lnTo>
                  <a:lnTo>
                    <a:pt x="0" y="8204301"/>
                  </a:lnTo>
                  <a:close/>
                </a:path>
              </a:pathLst>
            </a:custGeom>
            <a:solidFill>
              <a:srgbClr val="C7E9FA"/>
            </a:solidFill>
          </p:spPr>
          <p:txBody>
            <a:bodyPr wrap="square" lIns="0" tIns="0" rIns="0" bIns="0" rtlCol="0">
              <a:noAutofit/>
            </a:bodyPr>
            <a:lstStyle/>
            <a:p>
              <a:endParaRPr/>
            </a:p>
          </p:txBody>
        </p:sp>
        <p:sp>
          <p:nvSpPr>
            <p:cNvPr id="14" name="object 14"/>
            <p:cNvSpPr/>
            <p:nvPr/>
          </p:nvSpPr>
          <p:spPr>
            <a:xfrm>
              <a:off x="354200" y="428297"/>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DFDFD"/>
            </a:solidFill>
          </p:spPr>
          <p:txBody>
            <a:bodyPr wrap="square" lIns="0" tIns="0" rIns="0" bIns="0" rtlCol="0">
              <a:noAutofit/>
            </a:bodyPr>
            <a:lstStyle/>
            <a:p>
              <a:endParaRPr/>
            </a:p>
          </p:txBody>
        </p:sp>
        <p:sp>
          <p:nvSpPr>
            <p:cNvPr id="15" name="object 15"/>
            <p:cNvSpPr/>
            <p:nvPr/>
          </p:nvSpPr>
          <p:spPr>
            <a:xfrm>
              <a:off x="5076593" y="504497"/>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6" name="object 16"/>
            <p:cNvSpPr/>
            <p:nvPr/>
          </p:nvSpPr>
          <p:spPr>
            <a:xfrm>
              <a:off x="5076593" y="7696100"/>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7" name="object 17"/>
            <p:cNvSpPr/>
            <p:nvPr/>
          </p:nvSpPr>
          <p:spPr>
            <a:xfrm>
              <a:off x="405000" y="7696100"/>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8" name="object 18"/>
            <p:cNvSpPr/>
            <p:nvPr/>
          </p:nvSpPr>
          <p:spPr>
            <a:xfrm>
              <a:off x="405000" y="504497"/>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9" name="object 19"/>
            <p:cNvSpPr/>
            <p:nvPr/>
          </p:nvSpPr>
          <p:spPr>
            <a:xfrm>
              <a:off x="-3695" y="-3695"/>
              <a:ext cx="225005" cy="8207997"/>
            </a:xfrm>
            <a:custGeom>
              <a:avLst/>
              <a:gdLst/>
              <a:ahLst/>
              <a:cxnLst/>
              <a:rect l="l" t="t" r="r" b="b"/>
              <a:pathLst>
                <a:path w="225005" h="8207997">
                  <a:moveTo>
                    <a:pt x="225005" y="3695"/>
                  </a:moveTo>
                  <a:lnTo>
                    <a:pt x="3695" y="3695"/>
                  </a:lnTo>
                  <a:lnTo>
                    <a:pt x="3695" y="8207997"/>
                  </a:lnTo>
                  <a:lnTo>
                    <a:pt x="225005" y="8207997"/>
                  </a:lnTo>
                  <a:lnTo>
                    <a:pt x="225005" y="3695"/>
                  </a:lnTo>
                  <a:close/>
                </a:path>
              </a:pathLst>
            </a:custGeom>
            <a:solidFill>
              <a:srgbClr val="90D7F7"/>
            </a:solidFill>
          </p:spPr>
          <p:txBody>
            <a:bodyPr wrap="square" lIns="0" tIns="0" rIns="0" bIns="0" rtlCol="0">
              <a:noAutofit/>
            </a:bodyPr>
            <a:lstStyle/>
            <a:p>
              <a:endParaRPr/>
            </a:p>
          </p:txBody>
        </p:sp>
        <p:sp>
          <p:nvSpPr>
            <p:cNvPr id="20" name="object 20"/>
            <p:cNvSpPr/>
            <p:nvPr/>
          </p:nvSpPr>
          <p:spPr>
            <a:xfrm>
              <a:off x="226052" y="7592302"/>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21" name="object 21"/>
            <p:cNvSpPr/>
            <p:nvPr/>
          </p:nvSpPr>
          <p:spPr>
            <a:xfrm>
              <a:off x="599363" y="2788495"/>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CC8F3"/>
            </a:solidFill>
          </p:spPr>
          <p:txBody>
            <a:bodyPr wrap="square" lIns="0" tIns="0" rIns="0" bIns="0" rtlCol="0">
              <a:noAutofit/>
            </a:bodyPr>
            <a:lstStyle/>
            <a:p>
              <a:endParaRPr/>
            </a:p>
          </p:txBody>
        </p:sp>
        <p:sp>
          <p:nvSpPr>
            <p:cNvPr id="22" name="object 22"/>
            <p:cNvSpPr/>
            <p:nvPr/>
          </p:nvSpPr>
          <p:spPr>
            <a:xfrm>
              <a:off x="619061" y="2808187"/>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CE0F8"/>
            </a:solidFill>
          </p:spPr>
          <p:txBody>
            <a:bodyPr wrap="square" lIns="0" tIns="0" rIns="0" bIns="0" rtlCol="0">
              <a:noAutofit/>
            </a:bodyPr>
            <a:lstStyle/>
            <a:p>
              <a:endParaRPr/>
            </a:p>
          </p:txBody>
        </p:sp>
        <p:sp>
          <p:nvSpPr>
            <p:cNvPr id="23" name="object 23"/>
            <p:cNvSpPr/>
            <p:nvPr/>
          </p:nvSpPr>
          <p:spPr>
            <a:xfrm>
              <a:off x="599363" y="3648383"/>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CC8F3"/>
            </a:solidFill>
          </p:spPr>
          <p:txBody>
            <a:bodyPr wrap="square" lIns="0" tIns="0" rIns="0" bIns="0" rtlCol="0">
              <a:noAutofit/>
            </a:bodyPr>
            <a:lstStyle/>
            <a:p>
              <a:endParaRPr/>
            </a:p>
          </p:txBody>
        </p:sp>
        <p:sp>
          <p:nvSpPr>
            <p:cNvPr id="24" name="object 24"/>
            <p:cNvSpPr/>
            <p:nvPr/>
          </p:nvSpPr>
          <p:spPr>
            <a:xfrm>
              <a:off x="619061" y="3668074"/>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CE0F8"/>
            </a:solidFill>
          </p:spPr>
          <p:txBody>
            <a:bodyPr wrap="square" lIns="0" tIns="0" rIns="0" bIns="0" rtlCol="0">
              <a:noAutofit/>
            </a:bodyPr>
            <a:lstStyle/>
            <a:p>
              <a:endParaRPr/>
            </a:p>
          </p:txBody>
        </p:sp>
        <p:sp>
          <p:nvSpPr>
            <p:cNvPr id="25" name="object 25"/>
            <p:cNvSpPr/>
            <p:nvPr/>
          </p:nvSpPr>
          <p:spPr>
            <a:xfrm>
              <a:off x="599363" y="4486621"/>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CC8F3"/>
            </a:solidFill>
          </p:spPr>
          <p:txBody>
            <a:bodyPr wrap="square" lIns="0" tIns="0" rIns="0" bIns="0" rtlCol="0">
              <a:noAutofit/>
            </a:bodyPr>
            <a:lstStyle/>
            <a:p>
              <a:endParaRPr/>
            </a:p>
          </p:txBody>
        </p:sp>
        <p:sp>
          <p:nvSpPr>
            <p:cNvPr id="26" name="object 26"/>
            <p:cNvSpPr/>
            <p:nvPr/>
          </p:nvSpPr>
          <p:spPr>
            <a:xfrm>
              <a:off x="619061" y="4506311"/>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CE0F8"/>
            </a:solidFill>
          </p:spPr>
          <p:txBody>
            <a:bodyPr wrap="square" lIns="0" tIns="0" rIns="0" bIns="0" rtlCol="0">
              <a:noAutofit/>
            </a:bodyPr>
            <a:lstStyle/>
            <a:p>
              <a:endParaRPr/>
            </a:p>
          </p:txBody>
        </p:sp>
        <p:sp>
          <p:nvSpPr>
            <p:cNvPr id="27" name="object 27"/>
            <p:cNvSpPr/>
            <p:nvPr/>
          </p:nvSpPr>
          <p:spPr>
            <a:xfrm>
              <a:off x="599363" y="5364509"/>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CC8F3"/>
            </a:solidFill>
          </p:spPr>
          <p:txBody>
            <a:bodyPr wrap="square" lIns="0" tIns="0" rIns="0" bIns="0" rtlCol="0">
              <a:noAutofit/>
            </a:bodyPr>
            <a:lstStyle/>
            <a:p>
              <a:endParaRPr/>
            </a:p>
          </p:txBody>
        </p:sp>
        <p:sp>
          <p:nvSpPr>
            <p:cNvPr id="28" name="object 28"/>
            <p:cNvSpPr/>
            <p:nvPr/>
          </p:nvSpPr>
          <p:spPr>
            <a:xfrm>
              <a:off x="619061" y="5384199"/>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CE0F8"/>
            </a:solidFill>
          </p:spPr>
          <p:txBody>
            <a:bodyPr wrap="square" lIns="0" tIns="0" rIns="0" bIns="0" rtlCol="0">
              <a:noAutofit/>
            </a:bodyPr>
            <a:lstStyle/>
            <a:p>
              <a:endParaRPr/>
            </a:p>
          </p:txBody>
        </p:sp>
        <p:sp>
          <p:nvSpPr>
            <p:cNvPr id="29" name="object 29"/>
            <p:cNvSpPr/>
            <p:nvPr/>
          </p:nvSpPr>
          <p:spPr>
            <a:xfrm>
              <a:off x="599363" y="6473548"/>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CC8F3"/>
            </a:solidFill>
          </p:spPr>
          <p:txBody>
            <a:bodyPr wrap="square" lIns="0" tIns="0" rIns="0" bIns="0" rtlCol="0">
              <a:noAutofit/>
            </a:bodyPr>
            <a:lstStyle/>
            <a:p>
              <a:endParaRPr/>
            </a:p>
          </p:txBody>
        </p:sp>
        <p:sp>
          <p:nvSpPr>
            <p:cNvPr id="30" name="object 30"/>
            <p:cNvSpPr/>
            <p:nvPr/>
          </p:nvSpPr>
          <p:spPr>
            <a:xfrm>
              <a:off x="619061" y="6478232"/>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CE0F8"/>
            </a:solidFill>
          </p:spPr>
          <p:txBody>
            <a:bodyPr wrap="square" lIns="0" tIns="0" rIns="0" bIns="0" rtlCol="0">
              <a:noAutofit/>
            </a:bodyPr>
            <a:lstStyle/>
            <a:p>
              <a:endParaRPr/>
            </a:p>
          </p:txBody>
        </p:sp>
        <p:sp>
          <p:nvSpPr>
            <p:cNvPr id="31" name="object 31"/>
            <p:cNvSpPr/>
            <p:nvPr/>
          </p:nvSpPr>
          <p:spPr>
            <a:xfrm>
              <a:off x="625315" y="795397"/>
              <a:ext cx="665452" cy="926486"/>
            </a:xfrm>
            <a:prstGeom prst="rect">
              <a:avLst/>
            </a:prstGeom>
            <a:blipFill>
              <a:blip r:embed="rId2" cstate="print"/>
              <a:stretch>
                <a:fillRect/>
              </a:stretch>
            </a:blipFill>
          </p:spPr>
          <p:txBody>
            <a:bodyPr wrap="square" lIns="0" tIns="0" rIns="0" bIns="0" rtlCol="0">
              <a:noAutofit/>
            </a:bodyPr>
            <a:lstStyle/>
            <a:p>
              <a:endParaRPr/>
            </a:p>
          </p:txBody>
        </p:sp>
        <p:sp>
          <p:nvSpPr>
            <p:cNvPr id="13" name="object 13"/>
            <p:cNvSpPr/>
            <p:nvPr/>
          </p:nvSpPr>
          <p:spPr>
            <a:xfrm>
              <a:off x="5432298" y="-3695"/>
              <a:ext cx="287997" cy="8207997"/>
            </a:xfrm>
            <a:custGeom>
              <a:avLst/>
              <a:gdLst/>
              <a:ahLst/>
              <a:cxnLst/>
              <a:rect l="l" t="t" r="r" b="b"/>
              <a:pathLst>
                <a:path w="287997" h="8207997">
                  <a:moveTo>
                    <a:pt x="255701" y="3695"/>
                  </a:moveTo>
                  <a:lnTo>
                    <a:pt x="0" y="3695"/>
                  </a:lnTo>
                  <a:lnTo>
                    <a:pt x="0" y="8207997"/>
                  </a:lnTo>
                  <a:lnTo>
                    <a:pt x="255701" y="8207997"/>
                  </a:lnTo>
                  <a:lnTo>
                    <a:pt x="255701" y="3695"/>
                  </a:lnTo>
                  <a:close/>
                </a:path>
              </a:pathLst>
            </a:custGeom>
            <a:solidFill>
              <a:srgbClr val="90D7F7"/>
            </a:solidFill>
          </p:spPr>
          <p:txBody>
            <a:bodyPr wrap="square" lIns="0" tIns="0" rIns="0" bIns="0" rtlCol="0">
              <a:noAutofit/>
            </a:bodyPr>
            <a:lstStyle/>
            <a:p>
              <a:endParaRPr/>
            </a:p>
          </p:txBody>
        </p:sp>
        <p:sp>
          <p:nvSpPr>
            <p:cNvPr id="12" name="object 12"/>
            <p:cNvSpPr txBox="1"/>
            <p:nvPr/>
          </p:nvSpPr>
          <p:spPr>
            <a:xfrm>
              <a:off x="592912" y="1384512"/>
              <a:ext cx="4205448" cy="947388"/>
            </a:xfrm>
            <a:prstGeom prst="rect">
              <a:avLst/>
            </a:prstGeom>
          </p:spPr>
          <p:txBody>
            <a:bodyPr wrap="square" lIns="0" tIns="14097" rIns="0" bIns="0" rtlCol="0">
              <a:noAutofit/>
            </a:bodyPr>
            <a:lstStyle/>
            <a:p>
              <a:pPr marL="942313" marR="16785" algn="just">
                <a:lnSpc>
                  <a:spcPts val="2220"/>
                </a:lnSpc>
              </a:pPr>
              <a:r>
                <a:rPr lang="es-ES" sz="1950" dirty="0">
                  <a:solidFill>
                    <a:srgbClr val="00AFEE"/>
                  </a:solidFill>
                  <a:latin typeface="Times New Roman" panose="02020603050405020304" pitchFamily="18" charset="0"/>
                  <a:cs typeface="Times New Roman" panose="02020603050405020304" pitchFamily="18" charset="0"/>
                </a:rPr>
                <a:t>Dios Creador</a:t>
              </a:r>
              <a:endParaRPr sz="1950" dirty="0">
                <a:latin typeface="Times New Roman" panose="02020603050405020304" pitchFamily="18" charset="0"/>
                <a:cs typeface="Times New Roman" panose="02020603050405020304" pitchFamily="18" charset="0"/>
              </a:endParaRPr>
            </a:p>
            <a:p>
              <a:pPr marL="12700" indent="108013" algn="just">
                <a:lnSpc>
                  <a:spcPts val="1400"/>
                </a:lnSpc>
                <a:spcBef>
                  <a:spcPts val="999"/>
                </a:spcBef>
              </a:pPr>
              <a:r>
                <a:rPr lang="es-ES" sz="900" dirty="0">
                  <a:solidFill>
                    <a:srgbClr val="363435"/>
                  </a:solidFill>
                  <a:latin typeface="Malgun Gothic"/>
                  <a:cs typeface="Malgun Gothic"/>
                </a:rPr>
                <a:t>Dios creó el cielo y la tierra e hizo al hombre. Debido a la desobediencia de Adán, las personas nacieron y vivieron en pecado. Pero Dios ama a las personas y prometió la salvación.</a:t>
              </a:r>
            </a:p>
          </p:txBody>
        </p:sp>
        <p:sp>
          <p:nvSpPr>
            <p:cNvPr id="11" name="object 11"/>
            <p:cNvSpPr txBox="1"/>
            <p:nvPr/>
          </p:nvSpPr>
          <p:spPr>
            <a:xfrm>
              <a:off x="732625" y="2768891"/>
              <a:ext cx="4205447" cy="473906"/>
            </a:xfrm>
            <a:prstGeom prst="rect">
              <a:avLst/>
            </a:prstGeom>
          </p:spPr>
          <p:txBody>
            <a:bodyPr wrap="square" lIns="0" tIns="6667" rIns="0" bIns="0" rtlCol="0">
              <a:noAutofit/>
            </a:bodyPr>
            <a:lstStyle/>
            <a:p>
              <a:pPr marL="35217" marR="16785" algn="just">
                <a:lnSpc>
                  <a:spcPts val="1050"/>
                </a:lnSpc>
              </a:pPr>
              <a:r>
                <a:rPr lang="es-ES" sz="800" b="1" dirty="0">
                  <a:solidFill>
                    <a:srgbClr val="363435"/>
                  </a:solidFill>
                  <a:latin typeface="Malgun Gothic"/>
                  <a:cs typeface="Malgun Gothic"/>
                </a:rPr>
                <a:t>Dios que creó los cielos y la tierra</a:t>
              </a:r>
              <a:endParaRPr sz="800" b="1" dirty="0">
                <a:latin typeface="Malgun Gothic"/>
                <a:cs typeface="Malgun Gothic"/>
              </a:endParaRPr>
            </a:p>
            <a:p>
              <a:pPr marL="12700" algn="just">
                <a:lnSpc>
                  <a:spcPts val="1547"/>
                </a:lnSpc>
                <a:spcBef>
                  <a:spcPts val="347"/>
                </a:spcBef>
              </a:pPr>
              <a:r>
                <a:rPr lang="es-ES" sz="800" dirty="0">
                  <a:solidFill>
                    <a:srgbClr val="363435"/>
                  </a:solidFill>
                  <a:latin typeface="Malgun Gothic"/>
                  <a:cs typeface="Malgun Gothic"/>
                </a:rPr>
                <a:t>En el principio creó Dios los cielos y la tierra</a:t>
              </a:r>
              <a:r>
                <a:rPr sz="800" dirty="0">
                  <a:solidFill>
                    <a:srgbClr val="363435"/>
                  </a:solidFill>
                  <a:latin typeface="Malgun Gothic"/>
                  <a:cs typeface="Malgun Gothic"/>
                </a:rPr>
                <a:t>. </a:t>
              </a:r>
              <a:r>
                <a:rPr lang="es-ES" sz="800" dirty="0">
                  <a:solidFill>
                    <a:srgbClr val="363435"/>
                  </a:solidFill>
                  <a:latin typeface="Malgun Gothic"/>
                  <a:cs typeface="Malgun Gothic"/>
                </a:rPr>
                <a:t>Ahora la ciencia da testimonio de la creación de Dios.</a:t>
              </a:r>
              <a:endParaRPr sz="800" dirty="0">
                <a:latin typeface="Malgun Gothic"/>
                <a:cs typeface="Malgun Gothic"/>
              </a:endParaRPr>
            </a:p>
          </p:txBody>
        </p:sp>
        <p:sp>
          <p:nvSpPr>
            <p:cNvPr id="10" name="object 10"/>
            <p:cNvSpPr txBox="1"/>
            <p:nvPr/>
          </p:nvSpPr>
          <p:spPr>
            <a:xfrm>
              <a:off x="732626" y="3628895"/>
              <a:ext cx="4170671" cy="526127"/>
            </a:xfrm>
            <a:prstGeom prst="rect">
              <a:avLst/>
            </a:prstGeom>
          </p:spPr>
          <p:txBody>
            <a:bodyPr wrap="square" lIns="0" tIns="6667" rIns="0" bIns="0" rtlCol="0">
              <a:noAutofit/>
            </a:bodyPr>
            <a:lstStyle/>
            <a:p>
              <a:pPr marL="35217" marR="17784" algn="just">
                <a:lnSpc>
                  <a:spcPts val="1050"/>
                </a:lnSpc>
              </a:pPr>
              <a:r>
                <a:rPr lang="es-ES" sz="800" b="1" dirty="0">
                  <a:solidFill>
                    <a:srgbClr val="363435"/>
                  </a:solidFill>
                  <a:latin typeface="Malgun Gothic"/>
                  <a:cs typeface="Malgun Gothic"/>
                </a:rPr>
                <a:t>Dios que creó al hombre</a:t>
              </a:r>
              <a:endParaRPr sz="800" b="1" dirty="0">
                <a:latin typeface="Malgun Gothic"/>
                <a:cs typeface="Malgun Gothic"/>
              </a:endParaRPr>
            </a:p>
            <a:p>
              <a:pPr marL="12700" algn="just">
                <a:lnSpc>
                  <a:spcPts val="1400"/>
                </a:lnSpc>
                <a:spcBef>
                  <a:spcPts val="307"/>
                </a:spcBef>
              </a:pPr>
              <a:r>
                <a:rPr lang="es-ES" sz="800" dirty="0">
                  <a:solidFill>
                    <a:srgbClr val="363435"/>
                  </a:solidFill>
                  <a:latin typeface="Malgun Gothic"/>
                  <a:cs typeface="Malgun Gothic"/>
                </a:rPr>
                <a:t>El hombre no fue evolucionado sino creado por Dios. Y todos los seres vivos fueron creados por Dios ‘según su género’.</a:t>
              </a:r>
            </a:p>
          </p:txBody>
        </p:sp>
        <p:sp>
          <p:nvSpPr>
            <p:cNvPr id="9" name="object 9"/>
            <p:cNvSpPr txBox="1"/>
            <p:nvPr/>
          </p:nvSpPr>
          <p:spPr>
            <a:xfrm>
              <a:off x="732625" y="4467016"/>
              <a:ext cx="4170671" cy="473906"/>
            </a:xfrm>
            <a:prstGeom prst="rect">
              <a:avLst/>
            </a:prstGeom>
          </p:spPr>
          <p:txBody>
            <a:bodyPr wrap="square" lIns="0" tIns="6667" rIns="0" bIns="0" rtlCol="0">
              <a:noAutofit/>
            </a:bodyPr>
            <a:lstStyle/>
            <a:p>
              <a:pPr marL="35217" marR="16785" algn="just">
                <a:lnSpc>
                  <a:spcPts val="1050"/>
                </a:lnSpc>
              </a:pPr>
              <a:r>
                <a:rPr lang="es-ES" sz="800" b="1" dirty="0">
                  <a:solidFill>
                    <a:srgbClr val="363435"/>
                  </a:solidFill>
                  <a:latin typeface="Malgun Gothic"/>
                  <a:cs typeface="Malgun Gothic"/>
                </a:rPr>
                <a:t>Dios que creó todas las cosas del mundo</a:t>
              </a:r>
              <a:endParaRPr sz="800" b="1" dirty="0">
                <a:latin typeface="Malgun Gothic"/>
                <a:cs typeface="Malgun Gothic"/>
              </a:endParaRPr>
            </a:p>
            <a:p>
              <a:pPr marL="12700" algn="just">
                <a:lnSpc>
                  <a:spcPts val="1547"/>
                </a:lnSpc>
                <a:spcBef>
                  <a:spcPts val="347"/>
                </a:spcBef>
              </a:pPr>
              <a:r>
                <a:rPr lang="es-ES" sz="800" dirty="0">
                  <a:solidFill>
                    <a:srgbClr val="363435"/>
                  </a:solidFill>
                  <a:latin typeface="Malgun Gothic"/>
                  <a:cs typeface="Malgun Gothic"/>
                </a:rPr>
                <a:t>Todas las cosas están hechas no por sí mismas, sino por Dios. Podemos conocer a Dios vivo a través de todas las cosas del mundo.</a:t>
              </a:r>
            </a:p>
          </p:txBody>
        </p:sp>
        <p:sp>
          <p:nvSpPr>
            <p:cNvPr id="8" name="object 8"/>
            <p:cNvSpPr txBox="1"/>
            <p:nvPr/>
          </p:nvSpPr>
          <p:spPr>
            <a:xfrm>
              <a:off x="732626" y="5344903"/>
              <a:ext cx="4170670" cy="473906"/>
            </a:xfrm>
            <a:prstGeom prst="rect">
              <a:avLst/>
            </a:prstGeom>
          </p:spPr>
          <p:txBody>
            <a:bodyPr wrap="square" lIns="0" tIns="6667" rIns="0" bIns="0" rtlCol="0">
              <a:noAutofit/>
            </a:bodyPr>
            <a:lstStyle/>
            <a:p>
              <a:pPr marL="35217" marR="16785" algn="just">
                <a:lnSpc>
                  <a:spcPts val="1050"/>
                </a:lnSpc>
              </a:pPr>
              <a:r>
                <a:rPr lang="es-ES" sz="800" b="1" dirty="0">
                  <a:solidFill>
                    <a:srgbClr val="363435"/>
                  </a:solidFill>
                  <a:latin typeface="Malgun Gothic"/>
                  <a:cs typeface="Malgun Gothic"/>
                </a:rPr>
                <a:t>El acontecimiento del huerto de Edén y el furto de la ciencia del bien y del mal</a:t>
              </a:r>
            </a:p>
            <a:p>
              <a:pPr marL="12700" algn="just">
                <a:lnSpc>
                  <a:spcPts val="1547"/>
                </a:lnSpc>
                <a:spcBef>
                  <a:spcPts val="347"/>
                </a:spcBef>
              </a:pPr>
              <a:r>
                <a:rPr lang="es-ES" sz="800" dirty="0">
                  <a:solidFill>
                    <a:srgbClr val="363435"/>
                  </a:solidFill>
                  <a:latin typeface="Malgun Gothic"/>
                  <a:cs typeface="Malgun Gothic"/>
                </a:rPr>
                <a:t>Dios hizo el huerto de Edén para que los hombres vivieran. Sin embargo, Adán desobedeció a Dios y comió el fruto de la ciencia del bien y del mal. Esto trajo el pecado al mundo.</a:t>
              </a:r>
              <a:endParaRPr sz="800" dirty="0">
                <a:latin typeface="Malgun Gothic"/>
                <a:cs typeface="Malgun Gothic"/>
              </a:endParaRPr>
            </a:p>
          </p:txBody>
        </p:sp>
        <p:sp>
          <p:nvSpPr>
            <p:cNvPr id="7" name="object 7"/>
            <p:cNvSpPr txBox="1"/>
            <p:nvPr/>
          </p:nvSpPr>
          <p:spPr>
            <a:xfrm>
              <a:off x="732626" y="6453944"/>
              <a:ext cx="4170670" cy="473906"/>
            </a:xfrm>
            <a:prstGeom prst="rect">
              <a:avLst/>
            </a:prstGeom>
          </p:spPr>
          <p:txBody>
            <a:bodyPr wrap="square" lIns="0" tIns="6667" rIns="0" bIns="0" rtlCol="0">
              <a:noAutofit/>
            </a:bodyPr>
            <a:lstStyle/>
            <a:p>
              <a:pPr marL="35217" marR="16785" algn="just">
                <a:lnSpc>
                  <a:spcPts val="1050"/>
                </a:lnSpc>
              </a:pPr>
              <a:r>
                <a:rPr lang="es-ES" sz="800" b="1" dirty="0">
                  <a:solidFill>
                    <a:srgbClr val="363435"/>
                  </a:solidFill>
                  <a:latin typeface="Malgun Gothic"/>
                  <a:cs typeface="Malgun Gothic"/>
                </a:rPr>
                <a:t>El fracaso de Adán y la promesa de salvación de Dios</a:t>
              </a:r>
              <a:endParaRPr sz="800" b="1" dirty="0">
                <a:latin typeface="Malgun Gothic"/>
                <a:cs typeface="Malgun Gothic"/>
              </a:endParaRPr>
            </a:p>
            <a:p>
              <a:pPr marL="12700" algn="just">
                <a:lnSpc>
                  <a:spcPts val="1547"/>
                </a:lnSpc>
                <a:spcBef>
                  <a:spcPts val="347"/>
                </a:spcBef>
              </a:pPr>
              <a:r>
                <a:rPr lang="es-ES" sz="800" dirty="0">
                  <a:solidFill>
                    <a:srgbClr val="363435"/>
                  </a:solidFill>
                  <a:latin typeface="Malgun Gothic"/>
                  <a:cs typeface="Malgun Gothic"/>
                </a:rPr>
                <a:t>Adán desobedeció la palabra de Dios, pecó y fue expulsado del huerto de Edén. Pero Dios le dio a Adán una promesa de salvación.</a:t>
              </a:r>
            </a:p>
          </p:txBody>
        </p:sp>
        <p:sp>
          <p:nvSpPr>
            <p:cNvPr id="6" name="object 6"/>
            <p:cNvSpPr txBox="1"/>
            <p:nvPr/>
          </p:nvSpPr>
          <p:spPr>
            <a:xfrm>
              <a:off x="311550" y="7705700"/>
              <a:ext cx="171450" cy="152400"/>
            </a:xfrm>
            <a:prstGeom prst="rect">
              <a:avLst/>
            </a:prstGeom>
          </p:spPr>
          <p:txBody>
            <a:bodyPr wrap="square" lIns="0" tIns="6985" rIns="0" bIns="0" rtlCol="0">
              <a:noAutofit/>
            </a:bodyPr>
            <a:lstStyle/>
            <a:p>
              <a:pPr marL="12700">
                <a:lnSpc>
                  <a:spcPts val="1100"/>
                </a:lnSpc>
              </a:pPr>
              <a:r>
                <a:rPr sz="1000" dirty="0">
                  <a:solidFill>
                    <a:srgbClr val="363435"/>
                  </a:solidFill>
                  <a:latin typeface="Times New Roman"/>
                  <a:cs typeface="Times New Roman"/>
                </a:rPr>
                <a:t>94</a:t>
              </a:r>
              <a:endParaRPr sz="1000">
                <a:latin typeface="Times New Roman"/>
                <a:cs typeface="Times New Roman"/>
              </a:endParaRPr>
            </a:p>
          </p:txBody>
        </p:sp>
        <p:sp>
          <p:nvSpPr>
            <p:cNvPr id="33" name="object 4">
              <a:extLst>
                <a:ext uri="{FF2B5EF4-FFF2-40B4-BE49-F238E27FC236}">
                  <a16:creationId xmlns:a16="http://schemas.microsoft.com/office/drawing/2014/main" id="{BA26701E-DCA9-4006-9D6F-02D63F353632}"/>
                </a:ext>
              </a:extLst>
            </p:cNvPr>
            <p:cNvSpPr txBox="1"/>
            <p:nvPr/>
          </p:nvSpPr>
          <p:spPr>
            <a:xfrm rot="1980000">
              <a:off x="1012942" y="597168"/>
              <a:ext cx="398820" cy="282575"/>
            </a:xfrm>
            <a:prstGeom prst="rect">
              <a:avLst/>
            </a:prstGeom>
          </p:spPr>
          <p:txBody>
            <a:bodyPr wrap="square" lIns="0" tIns="14128" rIns="0" bIns="0" rtlCol="0">
              <a:noAutofit/>
            </a:bodyPr>
            <a:lstStyle/>
            <a:p>
              <a:pPr>
                <a:lnSpc>
                  <a:spcPts val="2225"/>
                </a:lnSpc>
              </a:pPr>
              <a:r>
                <a:rPr lang="es-ES" sz="1200" spc="-150" dirty="0">
                  <a:solidFill>
                    <a:srgbClr val="363435"/>
                  </a:solidFill>
                  <a:latin typeface="Malgun Gothic"/>
                  <a:cs typeface="Malgun Gothic"/>
                </a:rPr>
                <a:t>Unidad</a:t>
              </a:r>
              <a:endParaRPr sz="1200" spc="-150" dirty="0">
                <a:latin typeface="Malgun Gothic"/>
                <a:cs typeface="Malgun Gothic"/>
              </a:endParaRPr>
            </a:p>
          </p:txBody>
        </p:sp>
        <p:sp>
          <p:nvSpPr>
            <p:cNvPr id="34" name="object 3">
              <a:extLst>
                <a:ext uri="{FF2B5EF4-FFF2-40B4-BE49-F238E27FC236}">
                  <a16:creationId xmlns:a16="http://schemas.microsoft.com/office/drawing/2014/main" id="{7C9755D7-B5E8-4B69-827A-7A695639C77A}"/>
                </a:ext>
              </a:extLst>
            </p:cNvPr>
            <p:cNvSpPr txBox="1"/>
            <p:nvPr/>
          </p:nvSpPr>
          <p:spPr>
            <a:xfrm rot="19620000">
              <a:off x="425568" y="559412"/>
              <a:ext cx="686819" cy="282575"/>
            </a:xfrm>
            <a:prstGeom prst="rect">
              <a:avLst/>
            </a:prstGeom>
          </p:spPr>
          <p:txBody>
            <a:bodyPr wrap="square" lIns="0" tIns="14128" rIns="0" bIns="0" rtlCol="0">
              <a:noAutofit/>
            </a:bodyPr>
            <a:lstStyle/>
            <a:p>
              <a:pPr>
                <a:lnSpc>
                  <a:spcPts val="2225"/>
                </a:lnSpc>
              </a:pPr>
              <a:r>
                <a:rPr lang="es-ES" sz="1200" spc="-150" dirty="0">
                  <a:solidFill>
                    <a:srgbClr val="363435"/>
                  </a:solidFill>
                  <a:latin typeface="Malgun Gothic"/>
                  <a:cs typeface="Malgun Gothic"/>
                </a:rPr>
                <a:t>Resumen </a:t>
              </a:r>
              <a:endParaRPr sz="1200" spc="-150" dirty="0">
                <a:latin typeface="Malgun Gothic"/>
                <a:cs typeface="Malgun Gothic"/>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213</TotalTime>
  <Words>1518</Words>
  <Application>Microsoft Office PowerPoint</Application>
  <PresentationFormat>사용자 지정</PresentationFormat>
  <Paragraphs>96</Paragraphs>
  <Slides>10</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10</vt:i4>
      </vt:variant>
    </vt:vector>
  </HeadingPairs>
  <TitlesOfParts>
    <vt:vector size="16" baseType="lpstr">
      <vt:lpstr>Malgun Gothic</vt:lpstr>
      <vt:lpstr>Arial</vt:lpstr>
      <vt:lpstr>Calibri</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CIELOZIP</dc:creator>
  <cp:lastModifiedBy>Gregory Cole</cp:lastModifiedBy>
  <cp:revision>57</cp:revision>
  <cp:lastPrinted>2020-09-18T15:15:08Z</cp:lastPrinted>
  <dcterms:modified xsi:type="dcterms:W3CDTF">2022-02-28T13:54:01Z</dcterms:modified>
</cp:coreProperties>
</file>